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94" r:id="rId3"/>
    <p:sldId id="295" r:id="rId4"/>
    <p:sldId id="296" r:id="rId5"/>
    <p:sldId id="299" r:id="rId6"/>
    <p:sldId id="297" r:id="rId7"/>
    <p:sldId id="298" r:id="rId8"/>
    <p:sldId id="301" r:id="rId9"/>
    <p:sldId id="372" r:id="rId10"/>
    <p:sldId id="374" r:id="rId11"/>
    <p:sldId id="376" r:id="rId12"/>
    <p:sldId id="377" r:id="rId13"/>
    <p:sldId id="380" r:id="rId14"/>
    <p:sldId id="382" r:id="rId15"/>
    <p:sldId id="381" r:id="rId16"/>
    <p:sldId id="384" r:id="rId17"/>
    <p:sldId id="386" r:id="rId18"/>
    <p:sldId id="387" r:id="rId19"/>
    <p:sldId id="388" r:id="rId20"/>
    <p:sldId id="389" r:id="rId21"/>
    <p:sldId id="390" r:id="rId22"/>
    <p:sldId id="392" r:id="rId23"/>
    <p:sldId id="393" r:id="rId24"/>
    <p:sldId id="394" r:id="rId25"/>
    <p:sldId id="396" r:id="rId26"/>
    <p:sldId id="397" r:id="rId27"/>
    <p:sldId id="468" r:id="rId28"/>
    <p:sldId id="469" r:id="rId29"/>
    <p:sldId id="470" r:id="rId30"/>
    <p:sldId id="473" r:id="rId31"/>
    <p:sldId id="472" r:id="rId32"/>
    <p:sldId id="474" r:id="rId33"/>
    <p:sldId id="475" r:id="rId34"/>
    <p:sldId id="476" r:id="rId35"/>
    <p:sldId id="477" r:id="rId36"/>
    <p:sldId id="478" r:id="rId37"/>
    <p:sldId id="479" r:id="rId38"/>
    <p:sldId id="486" r:id="rId39"/>
    <p:sldId id="480" r:id="rId40"/>
    <p:sldId id="487" r:id="rId41"/>
    <p:sldId id="489" r:id="rId42"/>
    <p:sldId id="488" r:id="rId43"/>
    <p:sldId id="490" r:id="rId44"/>
    <p:sldId id="492" r:id="rId45"/>
    <p:sldId id="493" r:id="rId46"/>
    <p:sldId id="494" r:id="rId47"/>
    <p:sldId id="495" r:id="rId48"/>
    <p:sldId id="496" r:id="rId49"/>
    <p:sldId id="497" r:id="rId50"/>
    <p:sldId id="498" r:id="rId51"/>
    <p:sldId id="499" r:id="rId52"/>
    <p:sldId id="500" r:id="rId53"/>
    <p:sldId id="501" r:id="rId54"/>
    <p:sldId id="502" r:id="rId55"/>
    <p:sldId id="505" r:id="rId56"/>
    <p:sldId id="506" r:id="rId57"/>
    <p:sldId id="507" r:id="rId58"/>
    <p:sldId id="508" r:id="rId59"/>
    <p:sldId id="509" r:id="rId60"/>
    <p:sldId id="510" r:id="rId61"/>
    <p:sldId id="511" r:id="rId62"/>
    <p:sldId id="512" r:id="rId63"/>
    <p:sldId id="516" r:id="rId64"/>
    <p:sldId id="513" r:id="rId65"/>
    <p:sldId id="514" r:id="rId66"/>
    <p:sldId id="515" r:id="rId67"/>
    <p:sldId id="518" r:id="rId68"/>
    <p:sldId id="519" r:id="rId69"/>
    <p:sldId id="520" r:id="rId70"/>
    <p:sldId id="52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100" d="100"/>
          <a:sy n="100" d="100"/>
        </p:scale>
        <p:origin x="-5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7CB0C-95B6-4612-806C-07B7D920E977}" type="datetimeFigureOut">
              <a:rPr lang="tr-TR" smtClean="0"/>
              <a:t>14.02.2022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DEB77-853C-438A-BFB6-38264FDE899D}" type="slidenum">
              <a:rPr lang="tr-TR" smtClean="0"/>
              <a:t>‹#›</a:t>
            </a:fld>
            <a:endParaRPr lang="tr-TR"/>
          </a:p>
        </p:txBody>
      </p:sp>
    </p:spTree>
    <p:extLst>
      <p:ext uri="{BB962C8B-B14F-4D97-AF65-F5344CB8AC3E}">
        <p14:creationId xmlns:p14="http://schemas.microsoft.com/office/powerpoint/2010/main" val="238674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6EEA607-4896-47E1-B435-DDD18C321B9B}"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CA8710-4923-4F46-AD5D-86E17A22671E}" type="slidenum">
              <a:rPr lang="en-GB" smtClean="0"/>
              <a:t>‹#›</a:t>
            </a:fld>
            <a:endParaRPr lang="en-GB"/>
          </a:p>
        </p:txBody>
      </p:sp>
    </p:spTree>
    <p:extLst>
      <p:ext uri="{BB962C8B-B14F-4D97-AF65-F5344CB8AC3E}">
        <p14:creationId xmlns:p14="http://schemas.microsoft.com/office/powerpoint/2010/main" val="2804248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and Content">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587621" y="839700"/>
            <a:ext cx="5028491" cy="203612"/>
          </a:xfrm>
          <a:prstGeom prst="rect">
            <a:avLst/>
          </a:prstGeom>
        </p:spPr>
        <p:txBody>
          <a:bodyPr/>
          <a:lstStyle>
            <a:lvl1pPr marL="0" indent="0" algn="ctr">
              <a:buNone/>
              <a:defRPr sz="1200" i="1" baseline="0">
                <a:latin typeface="Source Sans Pro Light" panose="020B0403030403020204" pitchFamily="34" charset="0"/>
              </a:defRPr>
            </a:lvl1pPr>
          </a:lstStyle>
          <a:p>
            <a:pPr lvl="0"/>
            <a:r>
              <a:rPr lang="en-MY" dirty="0" smtClean="0"/>
              <a:t>The Story Of Our Company</a:t>
            </a:r>
            <a:endParaRPr lang="en-GB" dirty="0"/>
          </a:p>
        </p:txBody>
      </p:sp>
      <p:sp>
        <p:nvSpPr>
          <p:cNvPr id="11" name="Text Placeholder 10"/>
          <p:cNvSpPr>
            <a:spLocks noGrp="1"/>
          </p:cNvSpPr>
          <p:nvPr>
            <p:ph type="body" sz="quarter" idx="13" hasCustomPrompt="1"/>
          </p:nvPr>
        </p:nvSpPr>
        <p:spPr>
          <a:xfrm>
            <a:off x="3581400" y="244783"/>
            <a:ext cx="5029200" cy="571500"/>
          </a:xfrm>
          <a:prstGeom prst="rect">
            <a:avLst/>
          </a:prstGeom>
        </p:spPr>
        <p:txBody>
          <a:bodyPr/>
          <a:lstStyle>
            <a:lvl1pPr marL="0" indent="0" algn="ctr">
              <a:buNone/>
              <a:defRPr sz="4400" spc="-300" baseline="0">
                <a:latin typeface="Source Sans Pro Black" panose="020B0803030403020204" pitchFamily="34" charset="0"/>
              </a:defRPr>
            </a:lvl1pPr>
          </a:lstStyle>
          <a:p>
            <a:pPr lvl="0"/>
            <a:r>
              <a:rPr lang="en-MY" dirty="0" smtClean="0"/>
              <a:t>ABOUT US</a:t>
            </a:r>
            <a:endParaRPr lang="en-GB" dirty="0"/>
          </a:p>
        </p:txBody>
      </p:sp>
      <p:sp>
        <p:nvSpPr>
          <p:cNvPr id="4" name="Date Placeholder 3"/>
          <p:cNvSpPr>
            <a:spLocks noGrp="1"/>
          </p:cNvSpPr>
          <p:nvPr>
            <p:ph type="dt" sz="half" idx="10"/>
          </p:nvPr>
        </p:nvSpPr>
        <p:spPr/>
        <p:txBody>
          <a:bodyPr/>
          <a:lstStyle/>
          <a:p>
            <a:fld id="{76EEA607-4896-47E1-B435-DDD18C321B9B}"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CA8710-4923-4F46-AD5D-86E17A22671E}" type="slidenum">
              <a:rPr lang="en-GB" smtClean="0"/>
              <a:t>‹#›</a:t>
            </a:fld>
            <a:endParaRPr lang="en-GB"/>
          </a:p>
        </p:txBody>
      </p:sp>
      <p:cxnSp>
        <p:nvCxnSpPr>
          <p:cNvPr id="9" name="Straight Connector 8"/>
          <p:cNvCxnSpPr/>
          <p:nvPr userDrawn="1"/>
        </p:nvCxnSpPr>
        <p:spPr>
          <a:xfrm>
            <a:off x="4513411" y="832753"/>
            <a:ext cx="3096344"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7899170" y="1288982"/>
            <a:ext cx="7336062" cy="7726891"/>
            <a:chOff x="6256254" y="292422"/>
            <a:chExt cx="7336062" cy="7726891"/>
          </a:xfrm>
          <a:noFill/>
        </p:grpSpPr>
        <p:sp>
          <p:nvSpPr>
            <p:cNvPr id="18" name="Right Triangle 9"/>
            <p:cNvSpPr/>
            <p:nvPr/>
          </p:nvSpPr>
          <p:spPr>
            <a:xfrm rot="15514280">
              <a:off x="6970063" y="5459938"/>
              <a:ext cx="1419515" cy="128948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628350"/>
                <a:gd name="connsiteY0" fmla="*/ 639934 h 1447939"/>
                <a:gd name="connsiteX1" fmla="*/ 1547560 w 1628350"/>
                <a:gd name="connsiteY1" fmla="*/ 0 h 1447939"/>
                <a:gd name="connsiteX2" fmla="*/ 1627489 w 1628350"/>
                <a:gd name="connsiteY2" fmla="*/ 1447939 h 1447939"/>
                <a:gd name="connsiteX3" fmla="*/ 0 w 1628350"/>
                <a:gd name="connsiteY3" fmla="*/ 639934 h 1447939"/>
                <a:gd name="connsiteX0" fmla="*/ 0 w 1480922"/>
                <a:gd name="connsiteY0" fmla="*/ 2362411 h 2362411"/>
                <a:gd name="connsiteX1" fmla="*/ 1400132 w 1480922"/>
                <a:gd name="connsiteY1" fmla="*/ 0 h 2362411"/>
                <a:gd name="connsiteX2" fmla="*/ 1480061 w 1480922"/>
                <a:gd name="connsiteY2" fmla="*/ 1447939 h 2362411"/>
                <a:gd name="connsiteX3" fmla="*/ 0 w 1480922"/>
                <a:gd name="connsiteY3" fmla="*/ 2362411 h 2362411"/>
                <a:gd name="connsiteX0" fmla="*/ 0 w 1480234"/>
                <a:gd name="connsiteY0" fmla="*/ 1319344 h 1319344"/>
                <a:gd name="connsiteX1" fmla="*/ 966524 w 1480234"/>
                <a:gd name="connsiteY1" fmla="*/ 0 h 1319344"/>
                <a:gd name="connsiteX2" fmla="*/ 1480061 w 1480234"/>
                <a:gd name="connsiteY2" fmla="*/ 404872 h 1319344"/>
                <a:gd name="connsiteX3" fmla="*/ 0 w 1480234"/>
                <a:gd name="connsiteY3" fmla="*/ 1319344 h 1319344"/>
                <a:gd name="connsiteX0" fmla="*/ 0 w 1480126"/>
                <a:gd name="connsiteY0" fmla="*/ 937789 h 937789"/>
                <a:gd name="connsiteX1" fmla="*/ 75667 w 1480126"/>
                <a:gd name="connsiteY1" fmla="*/ 0 h 937789"/>
                <a:gd name="connsiteX2" fmla="*/ 1480061 w 1480126"/>
                <a:gd name="connsiteY2" fmla="*/ 23317 h 937789"/>
                <a:gd name="connsiteX3" fmla="*/ 0 w 1480126"/>
                <a:gd name="connsiteY3" fmla="*/ 937789 h 937789"/>
                <a:gd name="connsiteX0" fmla="*/ 0 w 1447813"/>
                <a:gd name="connsiteY0" fmla="*/ 940564 h 940564"/>
                <a:gd name="connsiteX1" fmla="*/ 75667 w 1447813"/>
                <a:gd name="connsiteY1" fmla="*/ 2775 h 940564"/>
                <a:gd name="connsiteX2" fmla="*/ 1447746 w 1447813"/>
                <a:gd name="connsiteY2" fmla="*/ 156 h 940564"/>
                <a:gd name="connsiteX3" fmla="*/ 0 w 1447813"/>
                <a:gd name="connsiteY3" fmla="*/ 940564 h 940564"/>
              </a:gdLst>
              <a:ahLst/>
              <a:cxnLst>
                <a:cxn ang="0">
                  <a:pos x="connsiteX0" y="connsiteY0"/>
                </a:cxn>
                <a:cxn ang="0">
                  <a:pos x="connsiteX1" y="connsiteY1"/>
                </a:cxn>
                <a:cxn ang="0">
                  <a:pos x="connsiteX2" y="connsiteY2"/>
                </a:cxn>
                <a:cxn ang="0">
                  <a:pos x="connsiteX3" y="connsiteY3"/>
                </a:cxn>
              </a:cxnLst>
              <a:rect l="l" t="t" r="r" b="b"/>
              <a:pathLst>
                <a:path w="1447813" h="940564">
                  <a:moveTo>
                    <a:pt x="0" y="940564"/>
                  </a:moveTo>
                  <a:lnTo>
                    <a:pt x="75667" y="2775"/>
                  </a:lnTo>
                  <a:cubicBezTo>
                    <a:pt x="64445" y="3838"/>
                    <a:pt x="1458968" y="-907"/>
                    <a:pt x="1447746" y="156"/>
                  </a:cubicBezTo>
                  <a:lnTo>
                    <a:pt x="0" y="94056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9" name="Right Triangle 9"/>
            <p:cNvSpPr/>
            <p:nvPr/>
          </p:nvSpPr>
          <p:spPr>
            <a:xfrm rot="16826751">
              <a:off x="11702672" y="2516957"/>
              <a:ext cx="1653148" cy="15613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20" name="Right Triangle 9"/>
            <p:cNvSpPr/>
            <p:nvPr/>
          </p:nvSpPr>
          <p:spPr>
            <a:xfrm rot="3864744">
              <a:off x="7951064" y="5016316"/>
              <a:ext cx="2000183" cy="336310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3289025"/>
                <a:gd name="connsiteY0" fmla="*/ 3112563 h 3957279"/>
                <a:gd name="connsiteX1" fmla="*/ 3289025 w 3289025"/>
                <a:gd name="connsiteY1" fmla="*/ 0 h 3957279"/>
                <a:gd name="connsiteX2" fmla="*/ 655705 w 3289025"/>
                <a:gd name="connsiteY2" fmla="*/ 3957279 h 3957279"/>
                <a:gd name="connsiteX3" fmla="*/ 0 w 3289025"/>
                <a:gd name="connsiteY3" fmla="*/ 3112563 h 3957279"/>
              </a:gdLst>
              <a:ahLst/>
              <a:cxnLst>
                <a:cxn ang="0">
                  <a:pos x="connsiteX0" y="connsiteY0"/>
                </a:cxn>
                <a:cxn ang="0">
                  <a:pos x="connsiteX1" y="connsiteY1"/>
                </a:cxn>
                <a:cxn ang="0">
                  <a:pos x="connsiteX2" y="connsiteY2"/>
                </a:cxn>
                <a:cxn ang="0">
                  <a:pos x="connsiteX3" y="connsiteY3"/>
                </a:cxn>
              </a:cxnLst>
              <a:rect l="l" t="t" r="r" b="b"/>
              <a:pathLst>
                <a:path w="3289025" h="3957279">
                  <a:moveTo>
                    <a:pt x="0" y="3112563"/>
                  </a:moveTo>
                  <a:lnTo>
                    <a:pt x="3289025" y="0"/>
                  </a:lnTo>
                  <a:cubicBezTo>
                    <a:pt x="3277803" y="1063"/>
                    <a:pt x="666927" y="3956216"/>
                    <a:pt x="655705" y="3957279"/>
                  </a:cubicBezTo>
                  <a:lnTo>
                    <a:pt x="0" y="3112563"/>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1" name="Right Triangle 9"/>
            <p:cNvSpPr/>
            <p:nvPr/>
          </p:nvSpPr>
          <p:spPr>
            <a:xfrm rot="18516916">
              <a:off x="9428530" y="1242471"/>
              <a:ext cx="3022888" cy="530468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974061 w 1974061"/>
                <a:gd name="connsiteY0" fmla="*/ 0 h 3464159"/>
                <a:gd name="connsiteX1" fmla="*/ 1329487 w 1974061"/>
                <a:gd name="connsiteY1" fmla="*/ 3464159 h 3464159"/>
                <a:gd name="connsiteX2" fmla="*/ 0 w 1974061"/>
                <a:gd name="connsiteY2" fmla="*/ 1624973 h 3464159"/>
                <a:gd name="connsiteX3" fmla="*/ 1974061 w 1974061"/>
                <a:gd name="connsiteY3" fmla="*/ 0 h 3464159"/>
              </a:gdLst>
              <a:ahLst/>
              <a:cxnLst>
                <a:cxn ang="0">
                  <a:pos x="connsiteX0" y="connsiteY0"/>
                </a:cxn>
                <a:cxn ang="0">
                  <a:pos x="connsiteX1" y="connsiteY1"/>
                </a:cxn>
                <a:cxn ang="0">
                  <a:pos x="connsiteX2" y="connsiteY2"/>
                </a:cxn>
                <a:cxn ang="0">
                  <a:pos x="connsiteX3" y="connsiteY3"/>
                </a:cxn>
              </a:cxnLst>
              <a:rect l="l" t="t" r="r" b="b"/>
              <a:pathLst>
                <a:path w="1974061" h="3464159">
                  <a:moveTo>
                    <a:pt x="1974061" y="0"/>
                  </a:moveTo>
                  <a:lnTo>
                    <a:pt x="1329487" y="3464159"/>
                  </a:lnTo>
                  <a:lnTo>
                    <a:pt x="0" y="1624973"/>
                  </a:lnTo>
                  <a:lnTo>
                    <a:pt x="1974061"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2" name="Right Triangle 9"/>
            <p:cNvSpPr/>
            <p:nvPr/>
          </p:nvSpPr>
          <p:spPr>
            <a:xfrm rot="9372945">
              <a:off x="10559151" y="667036"/>
              <a:ext cx="1240106" cy="39615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747378 w 849966"/>
                <a:gd name="connsiteY0" fmla="*/ 0 h 1523427"/>
                <a:gd name="connsiteX1" fmla="*/ 849966 w 849966"/>
                <a:gd name="connsiteY1" fmla="*/ 1523427 h 1523427"/>
                <a:gd name="connsiteX2" fmla="*/ 0 w 849966"/>
                <a:gd name="connsiteY2" fmla="*/ 308777 h 1523427"/>
                <a:gd name="connsiteX3" fmla="*/ 747378 w 849966"/>
                <a:gd name="connsiteY3" fmla="*/ 0 h 1523427"/>
                <a:gd name="connsiteX0" fmla="*/ 747378 w 747378"/>
                <a:gd name="connsiteY0" fmla="*/ 0 h 936076"/>
                <a:gd name="connsiteX1" fmla="*/ 599517 w 747378"/>
                <a:gd name="connsiteY1" fmla="*/ 936076 h 936076"/>
                <a:gd name="connsiteX2" fmla="*/ 0 w 747378"/>
                <a:gd name="connsiteY2" fmla="*/ 308777 h 936076"/>
                <a:gd name="connsiteX3" fmla="*/ 747378 w 747378"/>
                <a:gd name="connsiteY3" fmla="*/ 0 h 936076"/>
                <a:gd name="connsiteX0" fmla="*/ 440102 w 440102"/>
                <a:gd name="connsiteY0" fmla="*/ 0 h 936076"/>
                <a:gd name="connsiteX1" fmla="*/ 292241 w 440102"/>
                <a:gd name="connsiteY1" fmla="*/ 936076 h 936076"/>
                <a:gd name="connsiteX2" fmla="*/ 0 w 440102"/>
                <a:gd name="connsiteY2" fmla="*/ 88493 h 936076"/>
                <a:gd name="connsiteX3" fmla="*/ 440102 w 440102"/>
                <a:gd name="connsiteY3" fmla="*/ 0 h 936076"/>
                <a:gd name="connsiteX0" fmla="*/ 1024450 w 1024450"/>
                <a:gd name="connsiteY0" fmla="*/ 144791 h 1080867"/>
                <a:gd name="connsiteX1" fmla="*/ 876589 w 1024450"/>
                <a:gd name="connsiteY1" fmla="*/ 1080867 h 1080867"/>
                <a:gd name="connsiteX2" fmla="*/ 0 w 1024450"/>
                <a:gd name="connsiteY2" fmla="*/ 0 h 1080867"/>
                <a:gd name="connsiteX3" fmla="*/ 1024450 w 1024450"/>
                <a:gd name="connsiteY3" fmla="*/ 144791 h 1080867"/>
                <a:gd name="connsiteX0" fmla="*/ 1024450 w 1024450"/>
                <a:gd name="connsiteY0" fmla="*/ 144791 h 1283588"/>
                <a:gd name="connsiteX1" fmla="*/ 876589 w 1024450"/>
                <a:gd name="connsiteY1" fmla="*/ 1080867 h 1283588"/>
                <a:gd name="connsiteX2" fmla="*/ 530451 w 1024450"/>
                <a:gd name="connsiteY2" fmla="*/ 1283579 h 1283588"/>
                <a:gd name="connsiteX3" fmla="*/ 0 w 1024450"/>
                <a:gd name="connsiteY3" fmla="*/ 0 h 1283588"/>
                <a:gd name="connsiteX4" fmla="*/ 1024450 w 1024450"/>
                <a:gd name="connsiteY4" fmla="*/ 144791 h 1283588"/>
                <a:gd name="connsiteX0" fmla="*/ 857971 w 876589"/>
                <a:gd name="connsiteY0" fmla="*/ 0 h 1293010"/>
                <a:gd name="connsiteX1" fmla="*/ 876589 w 876589"/>
                <a:gd name="connsiteY1" fmla="*/ 1090289 h 1293010"/>
                <a:gd name="connsiteX2" fmla="*/ 530451 w 876589"/>
                <a:gd name="connsiteY2" fmla="*/ 1293001 h 1293010"/>
                <a:gd name="connsiteX3" fmla="*/ 0 w 876589"/>
                <a:gd name="connsiteY3" fmla="*/ 9422 h 1293010"/>
                <a:gd name="connsiteX4" fmla="*/ 857971 w 876589"/>
                <a:gd name="connsiteY4" fmla="*/ 0 h 1293010"/>
                <a:gd name="connsiteX0" fmla="*/ 857971 w 1598506"/>
                <a:gd name="connsiteY0" fmla="*/ 0 h 1359951"/>
                <a:gd name="connsiteX1" fmla="*/ 1598506 w 1598506"/>
                <a:gd name="connsiteY1" fmla="*/ 1359951 h 1359951"/>
                <a:gd name="connsiteX2" fmla="*/ 530451 w 1598506"/>
                <a:gd name="connsiteY2" fmla="*/ 1293001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787829 w 1598506"/>
                <a:gd name="connsiteY2" fmla="*/ 727355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46119 w 1598506"/>
                <a:gd name="connsiteY2" fmla="*/ 631780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18466 w 1598506"/>
                <a:gd name="connsiteY2" fmla="*/ 676183 h 1359951"/>
                <a:gd name="connsiteX3" fmla="*/ 0 w 1598506"/>
                <a:gd name="connsiteY3" fmla="*/ 9422 h 1359951"/>
                <a:gd name="connsiteX4" fmla="*/ 857971 w 1598506"/>
                <a:gd name="connsiteY4" fmla="*/ 0 h 1359951"/>
                <a:gd name="connsiteX0" fmla="*/ 857971 w 963139"/>
                <a:gd name="connsiteY0" fmla="*/ 0 h 3076744"/>
                <a:gd name="connsiteX1" fmla="*/ 963139 w 963139"/>
                <a:gd name="connsiteY1" fmla="*/ 3076744 h 3076744"/>
                <a:gd name="connsiteX2" fmla="*/ 818466 w 963139"/>
                <a:gd name="connsiteY2" fmla="*/ 676183 h 3076744"/>
                <a:gd name="connsiteX3" fmla="*/ 0 w 963139"/>
                <a:gd name="connsiteY3" fmla="*/ 9422 h 3076744"/>
                <a:gd name="connsiteX4" fmla="*/ 857971 w 963139"/>
                <a:gd name="connsiteY4" fmla="*/ 0 h 3076744"/>
                <a:gd name="connsiteX0" fmla="*/ 857971 w 963139"/>
                <a:gd name="connsiteY0" fmla="*/ 0 h 3076744"/>
                <a:gd name="connsiteX1" fmla="*/ 963139 w 963139"/>
                <a:gd name="connsiteY1" fmla="*/ 3076744 h 3076744"/>
                <a:gd name="connsiteX2" fmla="*/ 322328 w 963139"/>
                <a:gd name="connsiteY2" fmla="*/ 1031505 h 3076744"/>
                <a:gd name="connsiteX3" fmla="*/ 0 w 963139"/>
                <a:gd name="connsiteY3" fmla="*/ 9422 h 3076744"/>
                <a:gd name="connsiteX4" fmla="*/ 857971 w 963139"/>
                <a:gd name="connsiteY4" fmla="*/ 0 h 307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39" h="3076744">
                  <a:moveTo>
                    <a:pt x="857971" y="0"/>
                  </a:moveTo>
                  <a:lnTo>
                    <a:pt x="963139" y="3076744"/>
                  </a:lnTo>
                  <a:cubicBezTo>
                    <a:pt x="953703" y="3075132"/>
                    <a:pt x="331764" y="1033117"/>
                    <a:pt x="322328" y="1031505"/>
                  </a:cubicBezTo>
                  <a:lnTo>
                    <a:pt x="0" y="9422"/>
                  </a:lnTo>
                  <a:lnTo>
                    <a:pt x="857971"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23" name="Right Triangle 9"/>
            <p:cNvSpPr/>
            <p:nvPr/>
          </p:nvSpPr>
          <p:spPr>
            <a:xfrm rot="16736933">
              <a:off x="7957451" y="3899614"/>
              <a:ext cx="389311" cy="70485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4" name="Right Triangle 9"/>
            <p:cNvSpPr/>
            <p:nvPr/>
          </p:nvSpPr>
          <p:spPr>
            <a:xfrm rot="16842692">
              <a:off x="8140673" y="3118766"/>
              <a:ext cx="3700854" cy="476603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0 w 2789556"/>
                <a:gd name="connsiteY0" fmla="*/ 3645875 h 3645875"/>
                <a:gd name="connsiteX1" fmla="*/ 231449 w 2789556"/>
                <a:gd name="connsiteY1" fmla="*/ 0 h 3645875"/>
                <a:gd name="connsiteX2" fmla="*/ 2789556 w 2789556"/>
                <a:gd name="connsiteY2" fmla="*/ 3645875 h 3645875"/>
                <a:gd name="connsiteX3" fmla="*/ 0 w 2789556"/>
                <a:gd name="connsiteY3" fmla="*/ 3645875 h 3645875"/>
                <a:gd name="connsiteX0" fmla="*/ 0 w 2789556"/>
                <a:gd name="connsiteY0" fmla="*/ 3645875 h 3645875"/>
                <a:gd name="connsiteX1" fmla="*/ 200291 w 2789556"/>
                <a:gd name="connsiteY1" fmla="*/ 575499 h 3645875"/>
                <a:gd name="connsiteX2" fmla="*/ 231449 w 2789556"/>
                <a:gd name="connsiteY2" fmla="*/ 0 h 3645875"/>
                <a:gd name="connsiteX3" fmla="*/ 2789556 w 2789556"/>
                <a:gd name="connsiteY3" fmla="*/ 3645875 h 3645875"/>
                <a:gd name="connsiteX4" fmla="*/ 0 w 2789556"/>
                <a:gd name="connsiteY4" fmla="*/ 3645875 h 3645875"/>
                <a:gd name="connsiteX0" fmla="*/ 84744 w 2874300"/>
                <a:gd name="connsiteY0" fmla="*/ 3701585 h 3701585"/>
                <a:gd name="connsiteX1" fmla="*/ 0 w 2874300"/>
                <a:gd name="connsiteY1" fmla="*/ 0 h 3701585"/>
                <a:gd name="connsiteX2" fmla="*/ 316193 w 2874300"/>
                <a:gd name="connsiteY2" fmla="*/ 55710 h 3701585"/>
                <a:gd name="connsiteX3" fmla="*/ 2874300 w 2874300"/>
                <a:gd name="connsiteY3" fmla="*/ 3701585 h 3701585"/>
                <a:gd name="connsiteX4" fmla="*/ 84744 w 2874300"/>
                <a:gd name="connsiteY4" fmla="*/ 3701585 h 3701585"/>
                <a:gd name="connsiteX0" fmla="*/ 84744 w 2874300"/>
                <a:gd name="connsiteY0" fmla="*/ 3701585 h 3701585"/>
                <a:gd name="connsiteX1" fmla="*/ 0 w 2874300"/>
                <a:gd name="connsiteY1" fmla="*/ 0 h 3701585"/>
                <a:gd name="connsiteX2" fmla="*/ 361761 w 2874300"/>
                <a:gd name="connsiteY2" fmla="*/ 416004 h 3701585"/>
                <a:gd name="connsiteX3" fmla="*/ 2874300 w 2874300"/>
                <a:gd name="connsiteY3" fmla="*/ 3701585 h 3701585"/>
                <a:gd name="connsiteX4" fmla="*/ 84744 w 2874300"/>
                <a:gd name="connsiteY4" fmla="*/ 3701585 h 370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300" h="3701585">
                  <a:moveTo>
                    <a:pt x="84744" y="3701585"/>
                  </a:moveTo>
                  <a:lnTo>
                    <a:pt x="0" y="0"/>
                  </a:lnTo>
                  <a:lnTo>
                    <a:pt x="361761" y="416004"/>
                  </a:lnTo>
                  <a:lnTo>
                    <a:pt x="2874300" y="3701585"/>
                  </a:lnTo>
                  <a:lnTo>
                    <a:pt x="84744" y="3701585"/>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5" name="Right Triangle 9"/>
            <p:cNvSpPr/>
            <p:nvPr/>
          </p:nvSpPr>
          <p:spPr>
            <a:xfrm rot="600095">
              <a:off x="6516893" y="668217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6" name="Right Triangle 9"/>
            <p:cNvSpPr/>
            <p:nvPr/>
          </p:nvSpPr>
          <p:spPr>
            <a:xfrm rot="12339474">
              <a:off x="10790199" y="186114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7" name="Right Triangle 9"/>
            <p:cNvSpPr/>
            <p:nvPr/>
          </p:nvSpPr>
          <p:spPr>
            <a:xfrm rot="17042516">
              <a:off x="10347842" y="2679051"/>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8" name="Right Triangle 9"/>
            <p:cNvSpPr/>
            <p:nvPr/>
          </p:nvSpPr>
          <p:spPr>
            <a:xfrm rot="6485821">
              <a:off x="9818495" y="2504417"/>
              <a:ext cx="209097" cy="15067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9" name="Right Triangle 9"/>
            <p:cNvSpPr/>
            <p:nvPr/>
          </p:nvSpPr>
          <p:spPr>
            <a:xfrm rot="18779178">
              <a:off x="7983970" y="5398879"/>
              <a:ext cx="560019" cy="35225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0" name="Right Triangle 9"/>
            <p:cNvSpPr/>
            <p:nvPr/>
          </p:nvSpPr>
          <p:spPr>
            <a:xfrm rot="11869388">
              <a:off x="8598233" y="2110231"/>
              <a:ext cx="316288" cy="2889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1" name="Right Triangle 9"/>
            <p:cNvSpPr/>
            <p:nvPr/>
          </p:nvSpPr>
          <p:spPr>
            <a:xfrm rot="19451475">
              <a:off x="8136872" y="3337944"/>
              <a:ext cx="1521379" cy="269483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759006"/>
                <a:gd name="connsiteY0" fmla="*/ 0 h 1459402"/>
                <a:gd name="connsiteX1" fmla="*/ 1759006 w 1759006"/>
                <a:gd name="connsiteY1" fmla="*/ 1459402 h 1459402"/>
                <a:gd name="connsiteX2" fmla="*/ 0 w 1759006"/>
                <a:gd name="connsiteY2" fmla="*/ 1005574 h 1459402"/>
                <a:gd name="connsiteX3" fmla="*/ 1406101 w 1759006"/>
                <a:gd name="connsiteY3" fmla="*/ 0 h 1459402"/>
                <a:gd name="connsiteX0" fmla="*/ 1808778 w 1808778"/>
                <a:gd name="connsiteY0" fmla="*/ 0 h 1733165"/>
                <a:gd name="connsiteX1" fmla="*/ 1759006 w 1808778"/>
                <a:gd name="connsiteY1" fmla="*/ 1733165 h 1733165"/>
                <a:gd name="connsiteX2" fmla="*/ 0 w 1808778"/>
                <a:gd name="connsiteY2" fmla="*/ 1279337 h 1733165"/>
                <a:gd name="connsiteX3" fmla="*/ 1808778 w 1808778"/>
                <a:gd name="connsiteY3" fmla="*/ 0 h 1733165"/>
                <a:gd name="connsiteX0" fmla="*/ 1550525 w 1550525"/>
                <a:gd name="connsiteY0" fmla="*/ 0 h 2746459"/>
                <a:gd name="connsiteX1" fmla="*/ 1500753 w 1550525"/>
                <a:gd name="connsiteY1" fmla="*/ 1733165 h 2746459"/>
                <a:gd name="connsiteX2" fmla="*/ 0 w 1550525"/>
                <a:gd name="connsiteY2" fmla="*/ 2746459 h 2746459"/>
                <a:gd name="connsiteX3" fmla="*/ 1550525 w 1550525"/>
                <a:gd name="connsiteY3" fmla="*/ 0 h 2746459"/>
              </a:gdLst>
              <a:ahLst/>
              <a:cxnLst>
                <a:cxn ang="0">
                  <a:pos x="connsiteX0" y="connsiteY0"/>
                </a:cxn>
                <a:cxn ang="0">
                  <a:pos x="connsiteX1" y="connsiteY1"/>
                </a:cxn>
                <a:cxn ang="0">
                  <a:pos x="connsiteX2" y="connsiteY2"/>
                </a:cxn>
                <a:cxn ang="0">
                  <a:pos x="connsiteX3" y="connsiteY3"/>
                </a:cxn>
              </a:cxnLst>
              <a:rect l="l" t="t" r="r" b="b"/>
              <a:pathLst>
                <a:path w="1550525" h="2746459">
                  <a:moveTo>
                    <a:pt x="1550525" y="0"/>
                  </a:moveTo>
                  <a:lnTo>
                    <a:pt x="1500753" y="1733165"/>
                  </a:lnTo>
                  <a:lnTo>
                    <a:pt x="0" y="2746459"/>
                  </a:lnTo>
                  <a:lnTo>
                    <a:pt x="1550525"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2" name="Right Triangle 9"/>
            <p:cNvSpPr/>
            <p:nvPr/>
          </p:nvSpPr>
          <p:spPr>
            <a:xfrm rot="17249741">
              <a:off x="9796488" y="4699826"/>
              <a:ext cx="3647602" cy="195785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7897807"/>
                <a:gd name="connsiteY0" fmla="*/ 3633787 h 3633788"/>
                <a:gd name="connsiteX1" fmla="*/ 4944403 w 7897807"/>
                <a:gd name="connsiteY1" fmla="*/ 0 h 3633788"/>
                <a:gd name="connsiteX2" fmla="*/ 7897777 w 7897807"/>
                <a:gd name="connsiteY2" fmla="*/ 2894478 h 3633788"/>
                <a:gd name="connsiteX3" fmla="*/ 0 w 7897807"/>
                <a:gd name="connsiteY3" fmla="*/ 3633787 h 3633788"/>
              </a:gdLst>
              <a:ahLst/>
              <a:cxnLst>
                <a:cxn ang="0">
                  <a:pos x="connsiteX0" y="connsiteY0"/>
                </a:cxn>
                <a:cxn ang="0">
                  <a:pos x="connsiteX1" y="connsiteY1"/>
                </a:cxn>
                <a:cxn ang="0">
                  <a:pos x="connsiteX2" y="connsiteY2"/>
                </a:cxn>
                <a:cxn ang="0">
                  <a:pos x="connsiteX3" y="connsiteY3"/>
                </a:cxn>
              </a:cxnLst>
              <a:rect l="l" t="t" r="r" b="b"/>
              <a:pathLst>
                <a:path w="7897807" h="3633788">
                  <a:moveTo>
                    <a:pt x="0" y="3633787"/>
                  </a:moveTo>
                  <a:lnTo>
                    <a:pt x="4944403" y="0"/>
                  </a:lnTo>
                  <a:cubicBezTo>
                    <a:pt x="4933181" y="1063"/>
                    <a:pt x="7908999" y="2893415"/>
                    <a:pt x="7897777" y="2894478"/>
                  </a:cubicBezTo>
                  <a:lnTo>
                    <a:pt x="0" y="3633787"/>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3" name="Right Triangle 9"/>
            <p:cNvSpPr/>
            <p:nvPr/>
          </p:nvSpPr>
          <p:spPr>
            <a:xfrm rot="327492">
              <a:off x="11282716" y="2520228"/>
              <a:ext cx="675145" cy="63177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3" h="3775656">
                  <a:moveTo>
                    <a:pt x="1137569" y="1521111"/>
                  </a:moveTo>
                  <a:lnTo>
                    <a:pt x="0" y="-1"/>
                  </a:lnTo>
                  <a:lnTo>
                    <a:pt x="2685129" y="881177"/>
                  </a:lnTo>
                  <a:cubicBezTo>
                    <a:pt x="2673907" y="882240"/>
                    <a:pt x="5649725" y="3774592"/>
                    <a:pt x="5638503" y="3775655"/>
                  </a:cubicBezTo>
                  <a:lnTo>
                    <a:pt x="1137569" y="152111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4" name="Right Triangle 9"/>
            <p:cNvSpPr/>
            <p:nvPr/>
          </p:nvSpPr>
          <p:spPr>
            <a:xfrm rot="16842692">
              <a:off x="9062008" y="2868948"/>
              <a:ext cx="1855035" cy="292053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62121 w 648796"/>
                <a:gd name="connsiteY0" fmla="*/ 0 h 1518908"/>
                <a:gd name="connsiteX1" fmla="*/ 648796 w 648796"/>
                <a:gd name="connsiteY1" fmla="*/ 1518908 h 1518908"/>
                <a:gd name="connsiteX2" fmla="*/ 0 w 648796"/>
                <a:gd name="connsiteY2" fmla="*/ 213503 h 1518908"/>
                <a:gd name="connsiteX3" fmla="*/ 562121 w 648796"/>
                <a:gd name="connsiteY3" fmla="*/ 0 h 1518908"/>
                <a:gd name="connsiteX0" fmla="*/ 463109 w 648796"/>
                <a:gd name="connsiteY0" fmla="*/ 0 h 1485121"/>
                <a:gd name="connsiteX1" fmla="*/ 648796 w 648796"/>
                <a:gd name="connsiteY1" fmla="*/ 1485121 h 1485121"/>
                <a:gd name="connsiteX2" fmla="*/ 0 w 648796"/>
                <a:gd name="connsiteY2" fmla="*/ 179716 h 1485121"/>
                <a:gd name="connsiteX3" fmla="*/ 463109 w 648796"/>
                <a:gd name="connsiteY3" fmla="*/ 0 h 1485121"/>
                <a:gd name="connsiteX0" fmla="*/ 546603 w 648796"/>
                <a:gd name="connsiteY0" fmla="*/ 0 h 1561145"/>
                <a:gd name="connsiteX1" fmla="*/ 648796 w 648796"/>
                <a:gd name="connsiteY1" fmla="*/ 1561145 h 1561145"/>
                <a:gd name="connsiteX2" fmla="*/ 0 w 648796"/>
                <a:gd name="connsiteY2" fmla="*/ 255740 h 1561145"/>
                <a:gd name="connsiteX3" fmla="*/ 546603 w 648796"/>
                <a:gd name="connsiteY3" fmla="*/ 0 h 1561145"/>
                <a:gd name="connsiteX0" fmla="*/ 457609 w 559802"/>
                <a:gd name="connsiteY0" fmla="*/ 0 h 1561145"/>
                <a:gd name="connsiteX1" fmla="*/ 559802 w 559802"/>
                <a:gd name="connsiteY1" fmla="*/ 1561145 h 1561145"/>
                <a:gd name="connsiteX2" fmla="*/ 0 w 559802"/>
                <a:gd name="connsiteY2" fmla="*/ 208790 h 1561145"/>
                <a:gd name="connsiteX3" fmla="*/ 457609 w 559802"/>
                <a:gd name="connsiteY3" fmla="*/ 0 h 1561145"/>
                <a:gd name="connsiteX0" fmla="*/ 457609 w 1174767"/>
                <a:gd name="connsiteY0" fmla="*/ 919245 h 1128035"/>
                <a:gd name="connsiteX1" fmla="*/ 1174767 w 1174767"/>
                <a:gd name="connsiteY1" fmla="*/ 0 h 1128035"/>
                <a:gd name="connsiteX2" fmla="*/ 0 w 1174767"/>
                <a:gd name="connsiteY2" fmla="*/ 1128035 h 1128035"/>
                <a:gd name="connsiteX3" fmla="*/ 457609 w 1174767"/>
                <a:gd name="connsiteY3" fmla="*/ 919245 h 1128035"/>
                <a:gd name="connsiteX0" fmla="*/ 0 w 1440730"/>
                <a:gd name="connsiteY0" fmla="*/ 2268263 h 2268263"/>
                <a:gd name="connsiteX1" fmla="*/ 1440730 w 1440730"/>
                <a:gd name="connsiteY1" fmla="*/ 0 h 2268263"/>
                <a:gd name="connsiteX2" fmla="*/ 265963 w 1440730"/>
                <a:gd name="connsiteY2" fmla="*/ 1128035 h 2268263"/>
                <a:gd name="connsiteX3" fmla="*/ 0 w 1440730"/>
                <a:gd name="connsiteY3" fmla="*/ 2268263 h 2268263"/>
                <a:gd name="connsiteX0" fmla="*/ 0 w 1440730"/>
                <a:gd name="connsiteY0" fmla="*/ 2268263 h 2268263"/>
                <a:gd name="connsiteX1" fmla="*/ 1440730 w 1440730"/>
                <a:gd name="connsiteY1" fmla="*/ 0 h 2268263"/>
                <a:gd name="connsiteX2" fmla="*/ 143769 w 1440730"/>
                <a:gd name="connsiteY2" fmla="*/ 1158679 h 2268263"/>
                <a:gd name="connsiteX3" fmla="*/ 0 w 1440730"/>
                <a:gd name="connsiteY3" fmla="*/ 2268263 h 2268263"/>
              </a:gdLst>
              <a:ahLst/>
              <a:cxnLst>
                <a:cxn ang="0">
                  <a:pos x="connsiteX0" y="connsiteY0"/>
                </a:cxn>
                <a:cxn ang="0">
                  <a:pos x="connsiteX1" y="connsiteY1"/>
                </a:cxn>
                <a:cxn ang="0">
                  <a:pos x="connsiteX2" y="connsiteY2"/>
                </a:cxn>
                <a:cxn ang="0">
                  <a:pos x="connsiteX3" y="connsiteY3"/>
                </a:cxn>
              </a:cxnLst>
              <a:rect l="l" t="t" r="r" b="b"/>
              <a:pathLst>
                <a:path w="1440730" h="2268263">
                  <a:moveTo>
                    <a:pt x="0" y="2268263"/>
                  </a:moveTo>
                  <a:lnTo>
                    <a:pt x="1440730" y="0"/>
                  </a:lnTo>
                  <a:lnTo>
                    <a:pt x="143769" y="1158679"/>
                  </a:lnTo>
                  <a:lnTo>
                    <a:pt x="0" y="2268263"/>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5" name="Right Triangle 9"/>
            <p:cNvSpPr/>
            <p:nvPr/>
          </p:nvSpPr>
          <p:spPr>
            <a:xfrm rot="16842692">
              <a:off x="9154899" y="4253301"/>
              <a:ext cx="2422188" cy="36896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01021 w 1985640"/>
                <a:gd name="connsiteY0" fmla="*/ 0 h 1864310"/>
                <a:gd name="connsiteX1" fmla="*/ 1985640 w 1985640"/>
                <a:gd name="connsiteY1" fmla="*/ 1864310 h 1864310"/>
                <a:gd name="connsiteX2" fmla="*/ 0 w 1985640"/>
                <a:gd name="connsiteY2" fmla="*/ 58897 h 1864310"/>
                <a:gd name="connsiteX3" fmla="*/ 501021 w 1985640"/>
                <a:gd name="connsiteY3" fmla="*/ 0 h 1864310"/>
                <a:gd name="connsiteX0" fmla="*/ 752477 w 1985640"/>
                <a:gd name="connsiteY0" fmla="*/ 36586 h 1805413"/>
                <a:gd name="connsiteX1" fmla="*/ 1985640 w 1985640"/>
                <a:gd name="connsiteY1" fmla="*/ 1805413 h 1805413"/>
                <a:gd name="connsiteX2" fmla="*/ 0 w 1985640"/>
                <a:gd name="connsiteY2" fmla="*/ 0 h 1805413"/>
                <a:gd name="connsiteX3" fmla="*/ 752477 w 1985640"/>
                <a:gd name="connsiteY3" fmla="*/ 36586 h 1805413"/>
                <a:gd name="connsiteX0" fmla="*/ 723441 w 1956604"/>
                <a:gd name="connsiteY0" fmla="*/ 0 h 1768827"/>
                <a:gd name="connsiteX1" fmla="*/ 1956604 w 1956604"/>
                <a:gd name="connsiteY1" fmla="*/ 1768827 h 1768827"/>
                <a:gd name="connsiteX2" fmla="*/ 0 w 1956604"/>
                <a:gd name="connsiteY2" fmla="*/ 1350762 h 1768827"/>
                <a:gd name="connsiteX3" fmla="*/ 723441 w 1956604"/>
                <a:gd name="connsiteY3" fmla="*/ 0 h 1768827"/>
                <a:gd name="connsiteX0" fmla="*/ 0 w 1233163"/>
                <a:gd name="connsiteY0" fmla="*/ 0 h 2436189"/>
                <a:gd name="connsiteX1" fmla="*/ 1233163 w 1233163"/>
                <a:gd name="connsiteY1" fmla="*/ 1768827 h 2436189"/>
                <a:gd name="connsiteX2" fmla="*/ 264880 w 1233163"/>
                <a:gd name="connsiteY2" fmla="*/ 2436189 h 2436189"/>
                <a:gd name="connsiteX3" fmla="*/ 0 w 1233163"/>
                <a:gd name="connsiteY3" fmla="*/ 0 h 2436189"/>
                <a:gd name="connsiteX0" fmla="*/ 648050 w 1881213"/>
                <a:gd name="connsiteY0" fmla="*/ 0 h 3022967"/>
                <a:gd name="connsiteX1" fmla="*/ 1881213 w 1881213"/>
                <a:gd name="connsiteY1" fmla="*/ 1768827 h 3022967"/>
                <a:gd name="connsiteX2" fmla="*/ 0 w 1881213"/>
                <a:gd name="connsiteY2" fmla="*/ 3022967 h 3022967"/>
                <a:gd name="connsiteX3" fmla="*/ 648050 w 1881213"/>
                <a:gd name="connsiteY3" fmla="*/ 0 h 3022967"/>
                <a:gd name="connsiteX0" fmla="*/ 572411 w 1881213"/>
                <a:gd name="connsiteY0" fmla="*/ 0 h 2865611"/>
                <a:gd name="connsiteX1" fmla="*/ 1881213 w 1881213"/>
                <a:gd name="connsiteY1" fmla="*/ 1611471 h 2865611"/>
                <a:gd name="connsiteX2" fmla="*/ 0 w 1881213"/>
                <a:gd name="connsiteY2" fmla="*/ 2865611 h 2865611"/>
                <a:gd name="connsiteX3" fmla="*/ 572411 w 1881213"/>
                <a:gd name="connsiteY3" fmla="*/ 0 h 2865611"/>
              </a:gdLst>
              <a:ahLst/>
              <a:cxnLst>
                <a:cxn ang="0">
                  <a:pos x="connsiteX0" y="connsiteY0"/>
                </a:cxn>
                <a:cxn ang="0">
                  <a:pos x="connsiteX1" y="connsiteY1"/>
                </a:cxn>
                <a:cxn ang="0">
                  <a:pos x="connsiteX2" y="connsiteY2"/>
                </a:cxn>
                <a:cxn ang="0">
                  <a:pos x="connsiteX3" y="connsiteY3"/>
                </a:cxn>
              </a:cxnLst>
              <a:rect l="l" t="t" r="r" b="b"/>
              <a:pathLst>
                <a:path w="1881213" h="2865611">
                  <a:moveTo>
                    <a:pt x="572411" y="0"/>
                  </a:moveTo>
                  <a:lnTo>
                    <a:pt x="1881213" y="1611471"/>
                  </a:lnTo>
                  <a:lnTo>
                    <a:pt x="0" y="2865611"/>
                  </a:lnTo>
                  <a:lnTo>
                    <a:pt x="572411"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6" name="Right Triangle 5"/>
            <p:cNvSpPr/>
            <p:nvPr/>
          </p:nvSpPr>
          <p:spPr>
            <a:xfrm rot="10297253">
              <a:off x="8883977" y="4039220"/>
              <a:ext cx="2110226" cy="1751455"/>
            </a:xfrm>
            <a:custGeom>
              <a:avLst/>
              <a:gdLst>
                <a:gd name="connsiteX0" fmla="*/ 0 w 1064832"/>
                <a:gd name="connsiteY0" fmla="*/ 906332 h 906332"/>
                <a:gd name="connsiteX1" fmla="*/ 0 w 1064832"/>
                <a:gd name="connsiteY1" fmla="*/ 0 h 906332"/>
                <a:gd name="connsiteX2" fmla="*/ 1064832 w 1064832"/>
                <a:gd name="connsiteY2" fmla="*/ 906332 h 906332"/>
                <a:gd name="connsiteX3" fmla="*/ 0 w 1064832"/>
                <a:gd name="connsiteY3" fmla="*/ 906332 h 906332"/>
                <a:gd name="connsiteX0" fmla="*/ 0 w 1645857"/>
                <a:gd name="connsiteY0" fmla="*/ 1277807 h 1277807"/>
                <a:gd name="connsiteX1" fmla="*/ 581025 w 1645857"/>
                <a:gd name="connsiteY1" fmla="*/ 0 h 1277807"/>
                <a:gd name="connsiteX2" fmla="*/ 1645857 w 1645857"/>
                <a:gd name="connsiteY2" fmla="*/ 906332 h 1277807"/>
                <a:gd name="connsiteX3" fmla="*/ 0 w 1645857"/>
                <a:gd name="connsiteY3" fmla="*/ 1277807 h 1277807"/>
                <a:gd name="connsiteX0" fmla="*/ 0 w 1645857"/>
                <a:gd name="connsiteY0" fmla="*/ 992057 h 992057"/>
                <a:gd name="connsiteX1" fmla="*/ 904875 w 1645857"/>
                <a:gd name="connsiteY1" fmla="*/ 0 h 992057"/>
                <a:gd name="connsiteX2" fmla="*/ 1645857 w 1645857"/>
                <a:gd name="connsiteY2" fmla="*/ 620582 h 992057"/>
                <a:gd name="connsiteX3" fmla="*/ 0 w 1645857"/>
                <a:gd name="connsiteY3" fmla="*/ 992057 h 992057"/>
                <a:gd name="connsiteX0" fmla="*/ 0 w 1645857"/>
                <a:gd name="connsiteY0" fmla="*/ 1272567 h 1272567"/>
                <a:gd name="connsiteX1" fmla="*/ 830659 w 1645857"/>
                <a:gd name="connsiteY1" fmla="*/ 0 h 1272567"/>
                <a:gd name="connsiteX2" fmla="*/ 1645857 w 1645857"/>
                <a:gd name="connsiteY2" fmla="*/ 901092 h 1272567"/>
                <a:gd name="connsiteX3" fmla="*/ 0 w 1645857"/>
                <a:gd name="connsiteY3" fmla="*/ 1272567 h 1272567"/>
                <a:gd name="connsiteX0" fmla="*/ 0 w 1285146"/>
                <a:gd name="connsiteY0" fmla="*/ 1961131 h 1961131"/>
                <a:gd name="connsiteX1" fmla="*/ 469948 w 1285146"/>
                <a:gd name="connsiteY1" fmla="*/ 0 h 1961131"/>
                <a:gd name="connsiteX2" fmla="*/ 1285146 w 1285146"/>
                <a:gd name="connsiteY2" fmla="*/ 901092 h 1961131"/>
                <a:gd name="connsiteX3" fmla="*/ 0 w 1285146"/>
                <a:gd name="connsiteY3" fmla="*/ 1961131 h 1961131"/>
                <a:gd name="connsiteX0" fmla="*/ 416798 w 1701944"/>
                <a:gd name="connsiteY0" fmla="*/ 1562216 h 1562216"/>
                <a:gd name="connsiteX1" fmla="*/ 0 w 1701944"/>
                <a:gd name="connsiteY1" fmla="*/ 0 h 1562216"/>
                <a:gd name="connsiteX2" fmla="*/ 1701944 w 1701944"/>
                <a:gd name="connsiteY2" fmla="*/ 502177 h 1562216"/>
                <a:gd name="connsiteX3" fmla="*/ 416798 w 1701944"/>
                <a:gd name="connsiteY3" fmla="*/ 1562216 h 1562216"/>
                <a:gd name="connsiteX0" fmla="*/ 416798 w 1806630"/>
                <a:gd name="connsiteY0" fmla="*/ 1901491 h 1901491"/>
                <a:gd name="connsiteX1" fmla="*/ 0 w 1806630"/>
                <a:gd name="connsiteY1" fmla="*/ 339275 h 1901491"/>
                <a:gd name="connsiteX2" fmla="*/ 1806630 w 1806630"/>
                <a:gd name="connsiteY2" fmla="*/ 0 h 1901491"/>
                <a:gd name="connsiteX3" fmla="*/ 416798 w 1806630"/>
                <a:gd name="connsiteY3" fmla="*/ 1901491 h 1901491"/>
                <a:gd name="connsiteX0" fmla="*/ 416798 w 1888664"/>
                <a:gd name="connsiteY0" fmla="*/ 1870152 h 1870152"/>
                <a:gd name="connsiteX1" fmla="*/ 0 w 1888664"/>
                <a:gd name="connsiteY1" fmla="*/ 307936 h 1870152"/>
                <a:gd name="connsiteX2" fmla="*/ 1888664 w 1888664"/>
                <a:gd name="connsiteY2" fmla="*/ 0 h 1870152"/>
                <a:gd name="connsiteX3" fmla="*/ 416798 w 1888664"/>
                <a:gd name="connsiteY3" fmla="*/ 1870152 h 1870152"/>
                <a:gd name="connsiteX0" fmla="*/ 1202078 w 2673944"/>
                <a:gd name="connsiteY0" fmla="*/ 1870152 h 1870152"/>
                <a:gd name="connsiteX1" fmla="*/ 0 w 2673944"/>
                <a:gd name="connsiteY1" fmla="*/ 606263 h 1870152"/>
                <a:gd name="connsiteX2" fmla="*/ 2673944 w 2673944"/>
                <a:gd name="connsiteY2" fmla="*/ 0 h 1870152"/>
                <a:gd name="connsiteX3" fmla="*/ 1202078 w 2673944"/>
                <a:gd name="connsiteY3" fmla="*/ 1870152 h 1870152"/>
                <a:gd name="connsiteX0" fmla="*/ 1202078 w 2667882"/>
                <a:gd name="connsiteY0" fmla="*/ 2025090 h 2025090"/>
                <a:gd name="connsiteX1" fmla="*/ 0 w 2667882"/>
                <a:gd name="connsiteY1" fmla="*/ 761201 h 2025090"/>
                <a:gd name="connsiteX2" fmla="*/ 2667882 w 2667882"/>
                <a:gd name="connsiteY2" fmla="*/ 0 h 2025090"/>
                <a:gd name="connsiteX3" fmla="*/ 1202078 w 2667882"/>
                <a:gd name="connsiteY3" fmla="*/ 2025090 h 2025090"/>
                <a:gd name="connsiteX0" fmla="*/ 1276369 w 2667882"/>
                <a:gd name="connsiteY0" fmla="*/ 1978266 h 1978266"/>
                <a:gd name="connsiteX1" fmla="*/ 0 w 2667882"/>
                <a:gd name="connsiteY1" fmla="*/ 761201 h 1978266"/>
                <a:gd name="connsiteX2" fmla="*/ 2667882 w 2667882"/>
                <a:gd name="connsiteY2" fmla="*/ 0 h 1978266"/>
                <a:gd name="connsiteX3" fmla="*/ 1276369 w 2667882"/>
                <a:gd name="connsiteY3" fmla="*/ 1978266 h 1978266"/>
                <a:gd name="connsiteX0" fmla="*/ 1234805 w 2667882"/>
                <a:gd name="connsiteY0" fmla="*/ 1933633 h 1933633"/>
                <a:gd name="connsiteX1" fmla="*/ 0 w 2667882"/>
                <a:gd name="connsiteY1" fmla="*/ 761201 h 1933633"/>
                <a:gd name="connsiteX2" fmla="*/ 2667882 w 2667882"/>
                <a:gd name="connsiteY2" fmla="*/ 0 h 1933633"/>
                <a:gd name="connsiteX3" fmla="*/ 1234805 w 2667882"/>
                <a:gd name="connsiteY3" fmla="*/ 1933633 h 1933633"/>
                <a:gd name="connsiteX0" fmla="*/ 1457387 w 2890464"/>
                <a:gd name="connsiteY0" fmla="*/ 1933633 h 1933633"/>
                <a:gd name="connsiteX1" fmla="*/ 0 w 2890464"/>
                <a:gd name="connsiteY1" fmla="*/ 834321 h 1933633"/>
                <a:gd name="connsiteX2" fmla="*/ 2890464 w 2890464"/>
                <a:gd name="connsiteY2" fmla="*/ 0 h 1933633"/>
                <a:gd name="connsiteX3" fmla="*/ 1457387 w 2890464"/>
                <a:gd name="connsiteY3" fmla="*/ 1933633 h 1933633"/>
                <a:gd name="connsiteX0" fmla="*/ 1457387 w 2147333"/>
                <a:gd name="connsiteY0" fmla="*/ 1725376 h 1725376"/>
                <a:gd name="connsiteX1" fmla="*/ 0 w 2147333"/>
                <a:gd name="connsiteY1" fmla="*/ 626064 h 1725376"/>
                <a:gd name="connsiteX2" fmla="*/ 2147333 w 2147333"/>
                <a:gd name="connsiteY2" fmla="*/ 0 h 1725376"/>
                <a:gd name="connsiteX3" fmla="*/ 1457387 w 2147333"/>
                <a:gd name="connsiteY3" fmla="*/ 1725376 h 1725376"/>
                <a:gd name="connsiteX0" fmla="*/ 1457387 w 2101313"/>
                <a:gd name="connsiteY0" fmla="*/ 1674388 h 1674388"/>
                <a:gd name="connsiteX1" fmla="*/ 0 w 2101313"/>
                <a:gd name="connsiteY1" fmla="*/ 575076 h 1674388"/>
                <a:gd name="connsiteX2" fmla="*/ 2101313 w 2101313"/>
                <a:gd name="connsiteY2" fmla="*/ 0 h 1674388"/>
                <a:gd name="connsiteX3" fmla="*/ 1457387 w 2101313"/>
                <a:gd name="connsiteY3" fmla="*/ 1674388 h 1674388"/>
                <a:gd name="connsiteX0" fmla="*/ 1457387 w 2122935"/>
                <a:gd name="connsiteY0" fmla="*/ 1690459 h 1690459"/>
                <a:gd name="connsiteX1" fmla="*/ 0 w 2122935"/>
                <a:gd name="connsiteY1" fmla="*/ 591147 h 1690459"/>
                <a:gd name="connsiteX2" fmla="*/ 2122935 w 2122935"/>
                <a:gd name="connsiteY2" fmla="*/ 0 h 1690459"/>
                <a:gd name="connsiteX3" fmla="*/ 1457387 w 2122935"/>
                <a:gd name="connsiteY3" fmla="*/ 1690459 h 1690459"/>
                <a:gd name="connsiteX0" fmla="*/ 1531973 w 2122935"/>
                <a:gd name="connsiteY0" fmla="*/ 1576283 h 1576283"/>
                <a:gd name="connsiteX1" fmla="*/ 0 w 2122935"/>
                <a:gd name="connsiteY1" fmla="*/ 591147 h 1576283"/>
                <a:gd name="connsiteX2" fmla="*/ 2122935 w 2122935"/>
                <a:gd name="connsiteY2" fmla="*/ 0 h 1576283"/>
                <a:gd name="connsiteX3" fmla="*/ 1531973 w 2122935"/>
                <a:gd name="connsiteY3" fmla="*/ 1576283 h 1576283"/>
                <a:gd name="connsiteX0" fmla="*/ 1531973 w 2110226"/>
                <a:gd name="connsiteY0" fmla="*/ 1751455 h 1751455"/>
                <a:gd name="connsiteX1" fmla="*/ 0 w 2110226"/>
                <a:gd name="connsiteY1" fmla="*/ 766319 h 1751455"/>
                <a:gd name="connsiteX2" fmla="*/ 2110226 w 2110226"/>
                <a:gd name="connsiteY2" fmla="*/ 0 h 1751455"/>
                <a:gd name="connsiteX3" fmla="*/ 1531973 w 2110226"/>
                <a:gd name="connsiteY3" fmla="*/ 1751455 h 1751455"/>
              </a:gdLst>
              <a:ahLst/>
              <a:cxnLst>
                <a:cxn ang="0">
                  <a:pos x="connsiteX0" y="connsiteY0"/>
                </a:cxn>
                <a:cxn ang="0">
                  <a:pos x="connsiteX1" y="connsiteY1"/>
                </a:cxn>
                <a:cxn ang="0">
                  <a:pos x="connsiteX2" y="connsiteY2"/>
                </a:cxn>
                <a:cxn ang="0">
                  <a:pos x="connsiteX3" y="connsiteY3"/>
                </a:cxn>
              </a:cxnLst>
              <a:rect l="l" t="t" r="r" b="b"/>
              <a:pathLst>
                <a:path w="2110226" h="1751455">
                  <a:moveTo>
                    <a:pt x="1531973" y="1751455"/>
                  </a:moveTo>
                  <a:lnTo>
                    <a:pt x="0" y="766319"/>
                  </a:lnTo>
                  <a:lnTo>
                    <a:pt x="2110226" y="0"/>
                  </a:lnTo>
                  <a:lnTo>
                    <a:pt x="1531973" y="1751455"/>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7" name="Right Triangle 9"/>
            <p:cNvSpPr/>
            <p:nvPr/>
          </p:nvSpPr>
          <p:spPr>
            <a:xfrm rot="15478741">
              <a:off x="8933977" y="5183323"/>
              <a:ext cx="2272683" cy="339929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648840"/>
                <a:gd name="connsiteY0" fmla="*/ 0 h 1643327"/>
                <a:gd name="connsiteX1" fmla="*/ 2648840 w 2648840"/>
                <a:gd name="connsiteY1" fmla="*/ 1643326 h 1643327"/>
                <a:gd name="connsiteX2" fmla="*/ 0 w 2648840"/>
                <a:gd name="connsiteY2" fmla="*/ 1027386 h 1643327"/>
                <a:gd name="connsiteX3" fmla="*/ 1400810 w 2648840"/>
                <a:gd name="connsiteY3" fmla="*/ 0 h 1643327"/>
                <a:gd name="connsiteX0" fmla="*/ 1257479 w 2648840"/>
                <a:gd name="connsiteY0" fmla="*/ 0 h 1821051"/>
                <a:gd name="connsiteX1" fmla="*/ 2648840 w 2648840"/>
                <a:gd name="connsiteY1" fmla="*/ 1821051 h 1821051"/>
                <a:gd name="connsiteX2" fmla="*/ 0 w 2648840"/>
                <a:gd name="connsiteY2" fmla="*/ 1205111 h 1821051"/>
                <a:gd name="connsiteX3" fmla="*/ 1257479 w 2648840"/>
                <a:gd name="connsiteY3" fmla="*/ 0 h 1821051"/>
                <a:gd name="connsiteX0" fmla="*/ 2076175 w 3467536"/>
                <a:gd name="connsiteY0" fmla="*/ 0 h 2763257"/>
                <a:gd name="connsiteX1" fmla="*/ 3467536 w 3467536"/>
                <a:gd name="connsiteY1" fmla="*/ 1821051 h 2763257"/>
                <a:gd name="connsiteX2" fmla="*/ 0 w 3467536"/>
                <a:gd name="connsiteY2" fmla="*/ 2763257 h 2763257"/>
                <a:gd name="connsiteX3" fmla="*/ 2076175 w 3467536"/>
                <a:gd name="connsiteY3" fmla="*/ 0 h 2763257"/>
                <a:gd name="connsiteX0" fmla="*/ 2076175 w 3776940"/>
                <a:gd name="connsiteY0" fmla="*/ 0 h 2763257"/>
                <a:gd name="connsiteX1" fmla="*/ 3776940 w 3776940"/>
                <a:gd name="connsiteY1" fmla="*/ 1218855 h 2763257"/>
                <a:gd name="connsiteX2" fmla="*/ 0 w 3776940"/>
                <a:gd name="connsiteY2" fmla="*/ 2763257 h 2763257"/>
                <a:gd name="connsiteX3" fmla="*/ 2076175 w 3776940"/>
                <a:gd name="connsiteY3" fmla="*/ 0 h 2763257"/>
                <a:gd name="connsiteX0" fmla="*/ 2076175 w 2247290"/>
                <a:gd name="connsiteY0" fmla="*/ 0 h 2763257"/>
                <a:gd name="connsiteX1" fmla="*/ 2247290 w 2247290"/>
                <a:gd name="connsiteY1" fmla="*/ 904456 h 2763257"/>
                <a:gd name="connsiteX2" fmla="*/ 0 w 2247290"/>
                <a:gd name="connsiteY2" fmla="*/ 2763257 h 2763257"/>
                <a:gd name="connsiteX3" fmla="*/ 2076175 w 2247290"/>
                <a:gd name="connsiteY3" fmla="*/ 0 h 2763257"/>
                <a:gd name="connsiteX0" fmla="*/ 2591073 w 2762188"/>
                <a:gd name="connsiteY0" fmla="*/ 0 h 4170951"/>
                <a:gd name="connsiteX1" fmla="*/ 2762188 w 2762188"/>
                <a:gd name="connsiteY1" fmla="*/ 904456 h 4170951"/>
                <a:gd name="connsiteX2" fmla="*/ 0 w 2762188"/>
                <a:gd name="connsiteY2" fmla="*/ 4170951 h 4170951"/>
                <a:gd name="connsiteX3" fmla="*/ 2591073 w 2762188"/>
                <a:gd name="connsiteY3" fmla="*/ 0 h 4170951"/>
                <a:gd name="connsiteX0" fmla="*/ 2340735 w 2762188"/>
                <a:gd name="connsiteY0" fmla="*/ 0 h 3952497"/>
                <a:gd name="connsiteX1" fmla="*/ 2762188 w 2762188"/>
                <a:gd name="connsiteY1" fmla="*/ 686002 h 3952497"/>
                <a:gd name="connsiteX2" fmla="*/ 0 w 2762188"/>
                <a:gd name="connsiteY2" fmla="*/ 3952497 h 3952497"/>
                <a:gd name="connsiteX3" fmla="*/ 2340735 w 2762188"/>
                <a:gd name="connsiteY3" fmla="*/ 0 h 3952497"/>
                <a:gd name="connsiteX0" fmla="*/ 2340735 w 2642536"/>
                <a:gd name="connsiteY0" fmla="*/ 0 h 3952497"/>
                <a:gd name="connsiteX1" fmla="*/ 2642536 w 2642536"/>
                <a:gd name="connsiteY1" fmla="*/ 875668 h 3952497"/>
                <a:gd name="connsiteX2" fmla="*/ 0 w 2642536"/>
                <a:gd name="connsiteY2" fmla="*/ 3952497 h 3952497"/>
                <a:gd name="connsiteX3" fmla="*/ 2340735 w 2642536"/>
                <a:gd name="connsiteY3" fmla="*/ 0 h 3952497"/>
              </a:gdLst>
              <a:ahLst/>
              <a:cxnLst>
                <a:cxn ang="0">
                  <a:pos x="connsiteX0" y="connsiteY0"/>
                </a:cxn>
                <a:cxn ang="0">
                  <a:pos x="connsiteX1" y="connsiteY1"/>
                </a:cxn>
                <a:cxn ang="0">
                  <a:pos x="connsiteX2" y="connsiteY2"/>
                </a:cxn>
                <a:cxn ang="0">
                  <a:pos x="connsiteX3" y="connsiteY3"/>
                </a:cxn>
              </a:cxnLst>
              <a:rect l="l" t="t" r="r" b="b"/>
              <a:pathLst>
                <a:path w="2642536" h="3952497">
                  <a:moveTo>
                    <a:pt x="2340735" y="0"/>
                  </a:moveTo>
                  <a:lnTo>
                    <a:pt x="2642536" y="875668"/>
                  </a:lnTo>
                  <a:lnTo>
                    <a:pt x="0" y="3952497"/>
                  </a:lnTo>
                  <a:lnTo>
                    <a:pt x="2340735"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8" name="Right Triangle 9"/>
            <p:cNvSpPr/>
            <p:nvPr/>
          </p:nvSpPr>
          <p:spPr>
            <a:xfrm rot="20566087">
              <a:off x="8791870" y="4446370"/>
              <a:ext cx="2079929" cy="122619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 w 6935635"/>
                <a:gd name="connsiteY0" fmla="*/ 5927577 h 8182122"/>
                <a:gd name="connsiteX1" fmla="*/ 6935638 w 6935635"/>
                <a:gd name="connsiteY1" fmla="*/ -2 h 8182122"/>
                <a:gd name="connsiteX2" fmla="*/ 1547559 w 6935635"/>
                <a:gd name="connsiteY2" fmla="*/ 5287643 h 8182122"/>
                <a:gd name="connsiteX3" fmla="*/ 4500933 w 6935635"/>
                <a:gd name="connsiteY3" fmla="*/ 8182121 h 8182122"/>
                <a:gd name="connsiteX4" fmla="*/ -1 w 6935635"/>
                <a:gd name="connsiteY4" fmla="*/ 5927577 h 8182122"/>
                <a:gd name="connsiteX0" fmla="*/ -1 w 7455171"/>
                <a:gd name="connsiteY0" fmla="*/ 5927577 h 8182122"/>
                <a:gd name="connsiteX1" fmla="*/ 6935638 w 7455171"/>
                <a:gd name="connsiteY1" fmla="*/ -2 h 8182122"/>
                <a:gd name="connsiteX2" fmla="*/ 7455172 w 7455171"/>
                <a:gd name="connsiteY2" fmla="*/ 5108847 h 8182122"/>
                <a:gd name="connsiteX3" fmla="*/ 4500933 w 7455171"/>
                <a:gd name="connsiteY3" fmla="*/ 8182121 h 8182122"/>
                <a:gd name="connsiteX4" fmla="*/ -1 w 7455171"/>
                <a:gd name="connsiteY4" fmla="*/ 5927577 h 8182122"/>
                <a:gd name="connsiteX0" fmla="*/ 2 w 19876589"/>
                <a:gd name="connsiteY0" fmla="*/ 1919113 h 8182122"/>
                <a:gd name="connsiteX1" fmla="*/ 19357056 w 19876589"/>
                <a:gd name="connsiteY1" fmla="*/ -2 h 8182122"/>
                <a:gd name="connsiteX2" fmla="*/ 19876590 w 19876589"/>
                <a:gd name="connsiteY2" fmla="*/ 5108847 h 8182122"/>
                <a:gd name="connsiteX3" fmla="*/ 16922351 w 19876589"/>
                <a:gd name="connsiteY3" fmla="*/ 8182121 h 8182122"/>
                <a:gd name="connsiteX4" fmla="*/ 2 w 19876589"/>
                <a:gd name="connsiteY4" fmla="*/ 1919113 h 8182122"/>
                <a:gd name="connsiteX0" fmla="*/ 2 w 21980830"/>
                <a:gd name="connsiteY0" fmla="*/ 1919113 h 17648657"/>
                <a:gd name="connsiteX1" fmla="*/ 19357056 w 21980830"/>
                <a:gd name="connsiteY1" fmla="*/ -2 h 17648657"/>
                <a:gd name="connsiteX2" fmla="*/ 19876590 w 21980830"/>
                <a:gd name="connsiteY2" fmla="*/ 5108847 h 17648657"/>
                <a:gd name="connsiteX3" fmla="*/ 21980789 w 21980830"/>
                <a:gd name="connsiteY3" fmla="*/ 17648659 h 17648657"/>
                <a:gd name="connsiteX4" fmla="*/ 2 w 21980830"/>
                <a:gd name="connsiteY4" fmla="*/ 1919113 h 17648657"/>
                <a:gd name="connsiteX0" fmla="*/ 0 w 9479362"/>
                <a:gd name="connsiteY0" fmla="*/ 939033 h 17648657"/>
                <a:gd name="connsiteX1" fmla="*/ 6855588 w 9479362"/>
                <a:gd name="connsiteY1" fmla="*/ -2 h 17648657"/>
                <a:gd name="connsiteX2" fmla="*/ 7375122 w 9479362"/>
                <a:gd name="connsiteY2" fmla="*/ 5108847 h 17648657"/>
                <a:gd name="connsiteX3" fmla="*/ 9479321 w 9479362"/>
                <a:gd name="connsiteY3" fmla="*/ 17648659 h 17648657"/>
                <a:gd name="connsiteX4" fmla="*/ 0 w 9479362"/>
                <a:gd name="connsiteY4" fmla="*/ 939033 h 17648657"/>
                <a:gd name="connsiteX0" fmla="*/ 1 w 9759708"/>
                <a:gd name="connsiteY0" fmla="*/ 817206 h 17648657"/>
                <a:gd name="connsiteX1" fmla="*/ 7135934 w 9759708"/>
                <a:gd name="connsiteY1" fmla="*/ -2 h 17648657"/>
                <a:gd name="connsiteX2" fmla="*/ 7655468 w 9759708"/>
                <a:gd name="connsiteY2" fmla="*/ 5108847 h 17648657"/>
                <a:gd name="connsiteX3" fmla="*/ 9759667 w 9759708"/>
                <a:gd name="connsiteY3" fmla="*/ 17648659 h 17648657"/>
                <a:gd name="connsiteX4" fmla="*/ 1 w 9759708"/>
                <a:gd name="connsiteY4" fmla="*/ 817206 h 17648657"/>
                <a:gd name="connsiteX0" fmla="*/ 1 w 13455019"/>
                <a:gd name="connsiteY0" fmla="*/ 6076130 h 17648657"/>
                <a:gd name="connsiteX1" fmla="*/ 10831245 w 13455019"/>
                <a:gd name="connsiteY1" fmla="*/ -2 h 17648657"/>
                <a:gd name="connsiteX2" fmla="*/ 11350779 w 13455019"/>
                <a:gd name="connsiteY2" fmla="*/ 5108847 h 17648657"/>
                <a:gd name="connsiteX3" fmla="*/ 13454978 w 13455019"/>
                <a:gd name="connsiteY3" fmla="*/ 17648659 h 17648657"/>
                <a:gd name="connsiteX4" fmla="*/ 1 w 13455019"/>
                <a:gd name="connsiteY4" fmla="*/ 6076130 h 17648657"/>
                <a:gd name="connsiteX0" fmla="*/ 1 w 16017545"/>
                <a:gd name="connsiteY0" fmla="*/ 6076130 h 8085612"/>
                <a:gd name="connsiteX1" fmla="*/ 10831245 w 16017545"/>
                <a:gd name="connsiteY1" fmla="*/ -2 h 8085612"/>
                <a:gd name="connsiteX2" fmla="*/ 11350779 w 16017545"/>
                <a:gd name="connsiteY2" fmla="*/ 5108847 h 8085612"/>
                <a:gd name="connsiteX3" fmla="*/ 16017527 w 16017545"/>
                <a:gd name="connsiteY3" fmla="*/ 8085613 h 8085612"/>
                <a:gd name="connsiteX4" fmla="*/ 1 w 16017545"/>
                <a:gd name="connsiteY4" fmla="*/ 6076130 h 8085612"/>
                <a:gd name="connsiteX0" fmla="*/ 1 w 16017595"/>
                <a:gd name="connsiteY0" fmla="*/ 6076130 h 8085612"/>
                <a:gd name="connsiteX1" fmla="*/ 10831245 w 16017595"/>
                <a:gd name="connsiteY1" fmla="*/ -2 h 8085612"/>
                <a:gd name="connsiteX2" fmla="*/ 14611757 w 16017595"/>
                <a:gd name="connsiteY2" fmla="*/ 2197080 h 8085612"/>
                <a:gd name="connsiteX3" fmla="*/ 16017527 w 16017595"/>
                <a:gd name="connsiteY3" fmla="*/ 8085613 h 8085612"/>
                <a:gd name="connsiteX4" fmla="*/ 1 w 16017595"/>
                <a:gd name="connsiteY4" fmla="*/ 6076130 h 8085612"/>
                <a:gd name="connsiteX0" fmla="*/ 1 w 16017595"/>
                <a:gd name="connsiteY0" fmla="*/ 6267149 h 8276631"/>
                <a:gd name="connsiteX1" fmla="*/ 9165009 w 16017595"/>
                <a:gd name="connsiteY1" fmla="*/ -2 h 8276631"/>
                <a:gd name="connsiteX2" fmla="*/ 14611757 w 16017595"/>
                <a:gd name="connsiteY2" fmla="*/ 2388099 h 8276631"/>
                <a:gd name="connsiteX3" fmla="*/ 16017527 w 16017595"/>
                <a:gd name="connsiteY3" fmla="*/ 8276632 h 8276631"/>
                <a:gd name="connsiteX4" fmla="*/ 1 w 16017595"/>
                <a:gd name="connsiteY4" fmla="*/ 6267149 h 8276631"/>
                <a:gd name="connsiteX0" fmla="*/ 1 w 17145861"/>
                <a:gd name="connsiteY0" fmla="*/ 6267149 h 6267150"/>
                <a:gd name="connsiteX1" fmla="*/ 9165009 w 17145861"/>
                <a:gd name="connsiteY1" fmla="*/ -2 h 6267150"/>
                <a:gd name="connsiteX2" fmla="*/ 14611757 w 17145861"/>
                <a:gd name="connsiteY2" fmla="*/ 2388099 h 6267150"/>
                <a:gd name="connsiteX3" fmla="*/ 17145829 w 17145861"/>
                <a:gd name="connsiteY3" fmla="*/ 4712733 h 6267150"/>
                <a:gd name="connsiteX4" fmla="*/ 1 w 17145861"/>
                <a:gd name="connsiteY4" fmla="*/ 6267149 h 6267150"/>
                <a:gd name="connsiteX0" fmla="*/ 1 w 17145853"/>
                <a:gd name="connsiteY0" fmla="*/ 6267149 h 6267150"/>
                <a:gd name="connsiteX1" fmla="*/ 9165009 w 17145853"/>
                <a:gd name="connsiteY1" fmla="*/ -2 h 6267150"/>
                <a:gd name="connsiteX2" fmla="*/ 13592752 w 17145853"/>
                <a:gd name="connsiteY2" fmla="*/ 2817525 h 6267150"/>
                <a:gd name="connsiteX3" fmla="*/ 17145829 w 17145853"/>
                <a:gd name="connsiteY3" fmla="*/ 4712733 h 6267150"/>
                <a:gd name="connsiteX4" fmla="*/ 1 w 17145853"/>
                <a:gd name="connsiteY4" fmla="*/ 6267149 h 6267150"/>
                <a:gd name="connsiteX0" fmla="*/ 1 w 17145853"/>
                <a:gd name="connsiteY0" fmla="*/ 6267149 h 6267150"/>
                <a:gd name="connsiteX1" fmla="*/ 9165009 w 17145853"/>
                <a:gd name="connsiteY1" fmla="*/ -2 h 6267150"/>
                <a:gd name="connsiteX2" fmla="*/ 13710580 w 17145853"/>
                <a:gd name="connsiteY2" fmla="*/ 2545683 h 6267150"/>
                <a:gd name="connsiteX3" fmla="*/ 17145829 w 17145853"/>
                <a:gd name="connsiteY3" fmla="*/ 4712733 h 6267150"/>
                <a:gd name="connsiteX4" fmla="*/ 1 w 17145853"/>
                <a:gd name="connsiteY4" fmla="*/ 6267149 h 6267150"/>
                <a:gd name="connsiteX0" fmla="*/ 1 w 17326657"/>
                <a:gd name="connsiteY0" fmla="*/ 6267149 h 6267150"/>
                <a:gd name="connsiteX1" fmla="*/ 9165009 w 17326657"/>
                <a:gd name="connsiteY1" fmla="*/ -2 h 6267150"/>
                <a:gd name="connsiteX2" fmla="*/ 13710580 w 17326657"/>
                <a:gd name="connsiteY2" fmla="*/ 2545683 h 6267150"/>
                <a:gd name="connsiteX3" fmla="*/ 17326628 w 17326657"/>
                <a:gd name="connsiteY3" fmla="*/ 4872059 h 6267150"/>
                <a:gd name="connsiteX4" fmla="*/ 1 w 17326657"/>
                <a:gd name="connsiteY4" fmla="*/ 6267149 h 6267150"/>
                <a:gd name="connsiteX0" fmla="*/ -4 w 17200698"/>
                <a:gd name="connsiteY0" fmla="*/ 7129485 h 7129485"/>
                <a:gd name="connsiteX1" fmla="*/ 9039050 w 17200698"/>
                <a:gd name="connsiteY1" fmla="*/ -2 h 7129485"/>
                <a:gd name="connsiteX2" fmla="*/ 13584621 w 17200698"/>
                <a:gd name="connsiteY2" fmla="*/ 2545683 h 7129485"/>
                <a:gd name="connsiteX3" fmla="*/ 17200669 w 17200698"/>
                <a:gd name="connsiteY3" fmla="*/ 4872059 h 7129485"/>
                <a:gd name="connsiteX4" fmla="*/ -4 w 17200698"/>
                <a:gd name="connsiteY4" fmla="*/ 7129485 h 7129485"/>
                <a:gd name="connsiteX0" fmla="*/ 170009 w 17370711"/>
                <a:gd name="connsiteY0" fmla="*/ 7129485 h 7328034"/>
                <a:gd name="connsiteX1" fmla="*/ 9209063 w 17370711"/>
                <a:gd name="connsiteY1" fmla="*/ -2 h 7328034"/>
                <a:gd name="connsiteX2" fmla="*/ 13754634 w 17370711"/>
                <a:gd name="connsiteY2" fmla="*/ 2545683 h 7328034"/>
                <a:gd name="connsiteX3" fmla="*/ 17370682 w 17370711"/>
                <a:gd name="connsiteY3" fmla="*/ 4872059 h 7328034"/>
                <a:gd name="connsiteX4" fmla="*/ 0 w 17370711"/>
                <a:gd name="connsiteY4" fmla="*/ 7328036 h 7328034"/>
                <a:gd name="connsiteX5" fmla="*/ 170009 w 17370711"/>
                <a:gd name="connsiteY5" fmla="*/ 7129485 h 73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0711" h="7328034">
                  <a:moveTo>
                    <a:pt x="170009" y="7129485"/>
                  </a:moveTo>
                  <a:lnTo>
                    <a:pt x="9209063" y="-2"/>
                  </a:lnTo>
                  <a:lnTo>
                    <a:pt x="13754634" y="2545683"/>
                  </a:lnTo>
                  <a:cubicBezTo>
                    <a:pt x="13743412" y="2546746"/>
                    <a:pt x="17381904" y="4870996"/>
                    <a:pt x="17370682" y="4872059"/>
                  </a:cubicBezTo>
                  <a:cubicBezTo>
                    <a:pt x="11728890" y="5604464"/>
                    <a:pt x="5641792" y="6595631"/>
                    <a:pt x="0" y="7328036"/>
                  </a:cubicBezTo>
                  <a:lnTo>
                    <a:pt x="170009" y="7129485"/>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9" name="Right Triangle 6"/>
            <p:cNvSpPr/>
            <p:nvPr/>
          </p:nvSpPr>
          <p:spPr>
            <a:xfrm rot="5085572">
              <a:off x="8929317" y="2933219"/>
              <a:ext cx="2598533" cy="2763107"/>
            </a:xfrm>
            <a:custGeom>
              <a:avLst/>
              <a:gdLst>
                <a:gd name="connsiteX0" fmla="*/ 0 w 800408"/>
                <a:gd name="connsiteY0" fmla="*/ 469830 h 469830"/>
                <a:gd name="connsiteX1" fmla="*/ 0 w 800408"/>
                <a:gd name="connsiteY1" fmla="*/ 0 h 469830"/>
                <a:gd name="connsiteX2" fmla="*/ 800408 w 800408"/>
                <a:gd name="connsiteY2" fmla="*/ 469830 h 469830"/>
                <a:gd name="connsiteX3" fmla="*/ 0 w 800408"/>
                <a:gd name="connsiteY3" fmla="*/ 469830 h 469830"/>
                <a:gd name="connsiteX0" fmla="*/ 0 w 2587308"/>
                <a:gd name="connsiteY0" fmla="*/ 2745007 h 2745007"/>
                <a:gd name="connsiteX1" fmla="*/ 1786900 w 2587308"/>
                <a:gd name="connsiteY1" fmla="*/ 0 h 2745007"/>
                <a:gd name="connsiteX2" fmla="*/ 2587308 w 2587308"/>
                <a:gd name="connsiteY2" fmla="*/ 469830 h 2745007"/>
                <a:gd name="connsiteX3" fmla="*/ 0 w 2587308"/>
                <a:gd name="connsiteY3" fmla="*/ 2745007 h 2745007"/>
                <a:gd name="connsiteX0" fmla="*/ 0 w 2598533"/>
                <a:gd name="connsiteY0" fmla="*/ 2763107 h 2763107"/>
                <a:gd name="connsiteX1" fmla="*/ 1798125 w 2598533"/>
                <a:gd name="connsiteY1" fmla="*/ 0 h 2763107"/>
                <a:gd name="connsiteX2" fmla="*/ 2598533 w 2598533"/>
                <a:gd name="connsiteY2" fmla="*/ 469830 h 2763107"/>
                <a:gd name="connsiteX3" fmla="*/ 0 w 2598533"/>
                <a:gd name="connsiteY3" fmla="*/ 2763107 h 2763107"/>
              </a:gdLst>
              <a:ahLst/>
              <a:cxnLst>
                <a:cxn ang="0">
                  <a:pos x="connsiteX0" y="connsiteY0"/>
                </a:cxn>
                <a:cxn ang="0">
                  <a:pos x="connsiteX1" y="connsiteY1"/>
                </a:cxn>
                <a:cxn ang="0">
                  <a:pos x="connsiteX2" y="connsiteY2"/>
                </a:cxn>
                <a:cxn ang="0">
                  <a:pos x="connsiteX3" y="connsiteY3"/>
                </a:cxn>
              </a:cxnLst>
              <a:rect l="l" t="t" r="r" b="b"/>
              <a:pathLst>
                <a:path w="2598533" h="2763107">
                  <a:moveTo>
                    <a:pt x="0" y="2763107"/>
                  </a:moveTo>
                  <a:lnTo>
                    <a:pt x="1798125" y="0"/>
                  </a:lnTo>
                  <a:lnTo>
                    <a:pt x="2598533" y="469830"/>
                  </a:lnTo>
                  <a:lnTo>
                    <a:pt x="0" y="2763107"/>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00B0F0"/>
                </a:solidFill>
              </a:endParaRPr>
            </a:p>
          </p:txBody>
        </p:sp>
        <p:sp>
          <p:nvSpPr>
            <p:cNvPr id="40" name="Right Triangle 9"/>
            <p:cNvSpPr/>
            <p:nvPr/>
          </p:nvSpPr>
          <p:spPr>
            <a:xfrm rot="600095">
              <a:off x="8042403" y="4257230"/>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41" name="Right Triangle 9"/>
            <p:cNvSpPr/>
            <p:nvPr/>
          </p:nvSpPr>
          <p:spPr>
            <a:xfrm rot="16736933">
              <a:off x="10629827" y="1529471"/>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2" name="Right Triangle 9"/>
            <p:cNvSpPr/>
            <p:nvPr/>
          </p:nvSpPr>
          <p:spPr>
            <a:xfrm rot="4813542">
              <a:off x="9573876" y="5101073"/>
              <a:ext cx="1987778" cy="185576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2361841"/>
                <a:gd name="connsiteX1" fmla="*/ 1547560 w 1547560"/>
                <a:gd name="connsiteY1" fmla="*/ 0 h 2361841"/>
                <a:gd name="connsiteX2" fmla="*/ 1422180 w 1547560"/>
                <a:gd name="connsiteY2" fmla="*/ 2361841 h 2361841"/>
                <a:gd name="connsiteX3" fmla="*/ 0 w 1547560"/>
                <a:gd name="connsiteY3" fmla="*/ 639934 h 2361841"/>
                <a:gd name="connsiteX0" fmla="*/ 0 w 1914544"/>
                <a:gd name="connsiteY0" fmla="*/ 435383 h 2157290"/>
                <a:gd name="connsiteX1" fmla="*/ 1914544 w 1914544"/>
                <a:gd name="connsiteY1" fmla="*/ 0 h 2157290"/>
                <a:gd name="connsiteX2" fmla="*/ 1422180 w 1914544"/>
                <a:gd name="connsiteY2" fmla="*/ 2157290 h 2157290"/>
                <a:gd name="connsiteX3" fmla="*/ 0 w 1914544"/>
                <a:gd name="connsiteY3" fmla="*/ 435383 h 2157290"/>
                <a:gd name="connsiteX0" fmla="*/ 0 w 1990738"/>
                <a:gd name="connsiteY0" fmla="*/ 349797 h 2157290"/>
                <a:gd name="connsiteX1" fmla="*/ 1990738 w 1990738"/>
                <a:gd name="connsiteY1" fmla="*/ 0 h 2157290"/>
                <a:gd name="connsiteX2" fmla="*/ 1498374 w 1990738"/>
                <a:gd name="connsiteY2" fmla="*/ 2157290 h 2157290"/>
                <a:gd name="connsiteX3" fmla="*/ 0 w 1990738"/>
                <a:gd name="connsiteY3" fmla="*/ 349797 h 2157290"/>
                <a:gd name="connsiteX0" fmla="*/ 0 w 1990738"/>
                <a:gd name="connsiteY0" fmla="*/ 349797 h 1329930"/>
                <a:gd name="connsiteX1" fmla="*/ 1990738 w 1990738"/>
                <a:gd name="connsiteY1" fmla="*/ 0 h 1329930"/>
                <a:gd name="connsiteX2" fmla="*/ 1136128 w 1990738"/>
                <a:gd name="connsiteY2" fmla="*/ 1329930 h 1329930"/>
                <a:gd name="connsiteX3" fmla="*/ 0 w 1990738"/>
                <a:gd name="connsiteY3" fmla="*/ 349797 h 1329930"/>
              </a:gdLst>
              <a:ahLst/>
              <a:cxnLst>
                <a:cxn ang="0">
                  <a:pos x="connsiteX0" y="connsiteY0"/>
                </a:cxn>
                <a:cxn ang="0">
                  <a:pos x="connsiteX1" y="connsiteY1"/>
                </a:cxn>
                <a:cxn ang="0">
                  <a:pos x="connsiteX2" y="connsiteY2"/>
                </a:cxn>
                <a:cxn ang="0">
                  <a:pos x="connsiteX3" y="connsiteY3"/>
                </a:cxn>
              </a:cxnLst>
              <a:rect l="l" t="t" r="r" b="b"/>
              <a:pathLst>
                <a:path w="1990738" h="1329930">
                  <a:moveTo>
                    <a:pt x="0" y="349797"/>
                  </a:moveTo>
                  <a:lnTo>
                    <a:pt x="1990738" y="0"/>
                  </a:lnTo>
                  <a:cubicBezTo>
                    <a:pt x="1979516" y="1063"/>
                    <a:pt x="1147350" y="1328867"/>
                    <a:pt x="1136128" y="1329930"/>
                  </a:cubicBezTo>
                  <a:lnTo>
                    <a:pt x="0" y="349797"/>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43" name="Right Triangle 9"/>
            <p:cNvSpPr/>
            <p:nvPr/>
          </p:nvSpPr>
          <p:spPr>
            <a:xfrm rot="16826751">
              <a:off x="9900650" y="6124604"/>
              <a:ext cx="565815" cy="53439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44" name="Right Triangle 9"/>
            <p:cNvSpPr/>
            <p:nvPr/>
          </p:nvSpPr>
          <p:spPr>
            <a:xfrm rot="5873890">
              <a:off x="8946389" y="2425149"/>
              <a:ext cx="776285" cy="1040733"/>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5" name="Right Triangle 9"/>
            <p:cNvSpPr/>
            <p:nvPr/>
          </p:nvSpPr>
          <p:spPr>
            <a:xfrm rot="9912503">
              <a:off x="11415821" y="221461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6" name="Right Triangle 9"/>
            <p:cNvSpPr/>
            <p:nvPr/>
          </p:nvSpPr>
          <p:spPr>
            <a:xfrm rot="7029743">
              <a:off x="9911130" y="603179"/>
              <a:ext cx="1147226" cy="5257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6920185"/>
                <a:gd name="connsiteY0" fmla="*/ 946243 h 1790959"/>
                <a:gd name="connsiteX1" fmla="*/ 6920184 w 6920185"/>
                <a:gd name="connsiteY1" fmla="*/ 1 h 1790959"/>
                <a:gd name="connsiteX2" fmla="*/ 655705 w 6920185"/>
                <a:gd name="connsiteY2" fmla="*/ 1790959 h 1790959"/>
                <a:gd name="connsiteX3" fmla="*/ 0 w 6920185"/>
                <a:gd name="connsiteY3" fmla="*/ 946243 h 1790959"/>
              </a:gdLst>
              <a:ahLst/>
              <a:cxnLst>
                <a:cxn ang="0">
                  <a:pos x="connsiteX0" y="connsiteY0"/>
                </a:cxn>
                <a:cxn ang="0">
                  <a:pos x="connsiteX1" y="connsiteY1"/>
                </a:cxn>
                <a:cxn ang="0">
                  <a:pos x="connsiteX2" y="connsiteY2"/>
                </a:cxn>
                <a:cxn ang="0">
                  <a:pos x="connsiteX3" y="connsiteY3"/>
                </a:cxn>
              </a:cxnLst>
              <a:rect l="l" t="t" r="r" b="b"/>
              <a:pathLst>
                <a:path w="6920185" h="1790959">
                  <a:moveTo>
                    <a:pt x="0" y="946243"/>
                  </a:moveTo>
                  <a:cubicBezTo>
                    <a:pt x="515853" y="732932"/>
                    <a:pt x="6404331" y="213312"/>
                    <a:pt x="6920184" y="1"/>
                  </a:cubicBezTo>
                  <a:cubicBezTo>
                    <a:pt x="6908962" y="1064"/>
                    <a:pt x="666927" y="1789896"/>
                    <a:pt x="655705" y="1790959"/>
                  </a:cubicBezTo>
                  <a:lnTo>
                    <a:pt x="0" y="94624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7" name="Right Triangle 9"/>
            <p:cNvSpPr/>
            <p:nvPr/>
          </p:nvSpPr>
          <p:spPr>
            <a:xfrm rot="15514280">
              <a:off x="7317722" y="5047430"/>
              <a:ext cx="1517313" cy="20354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8" name="Right Triangle 9"/>
            <p:cNvSpPr/>
            <p:nvPr/>
          </p:nvSpPr>
          <p:spPr>
            <a:xfrm rot="18787309">
              <a:off x="5933073" y="5813470"/>
              <a:ext cx="1431481" cy="78511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9" name="Right Triangle 9"/>
            <p:cNvSpPr/>
            <p:nvPr/>
          </p:nvSpPr>
          <p:spPr>
            <a:xfrm rot="1388307">
              <a:off x="9081311" y="2089534"/>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0" name="Right Triangle 9"/>
            <p:cNvSpPr/>
            <p:nvPr/>
          </p:nvSpPr>
          <p:spPr>
            <a:xfrm rot="13491637">
              <a:off x="8245479" y="4944620"/>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1" name="Right Triangle 9"/>
            <p:cNvSpPr/>
            <p:nvPr/>
          </p:nvSpPr>
          <p:spPr>
            <a:xfrm rot="600095">
              <a:off x="9030017" y="1468435"/>
              <a:ext cx="219982" cy="29492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2" name="Right Triangle 9"/>
            <p:cNvSpPr/>
            <p:nvPr/>
          </p:nvSpPr>
          <p:spPr>
            <a:xfrm rot="4033879">
              <a:off x="7155898" y="339297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3" name="Right Triangle 9"/>
            <p:cNvSpPr/>
            <p:nvPr/>
          </p:nvSpPr>
          <p:spPr>
            <a:xfrm rot="327492">
              <a:off x="6491288" y="4806389"/>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4" name="Right Triangle 9"/>
            <p:cNvSpPr/>
            <p:nvPr/>
          </p:nvSpPr>
          <p:spPr>
            <a:xfrm rot="327492">
              <a:off x="11517504" y="1473651"/>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5" name="Right Triangle 9"/>
            <p:cNvSpPr/>
            <p:nvPr/>
          </p:nvSpPr>
          <p:spPr>
            <a:xfrm rot="16736933">
              <a:off x="7411949" y="4975283"/>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6" name="Right Triangle 9"/>
            <p:cNvSpPr/>
            <p:nvPr/>
          </p:nvSpPr>
          <p:spPr>
            <a:xfrm rot="600095">
              <a:off x="8069644" y="2670752"/>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57" name="Right Triangle 9"/>
            <p:cNvSpPr/>
            <p:nvPr/>
          </p:nvSpPr>
          <p:spPr>
            <a:xfrm rot="12348646">
              <a:off x="7741651" y="3401126"/>
              <a:ext cx="889381" cy="4877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8" name="Right Triangle 9"/>
            <p:cNvSpPr/>
            <p:nvPr/>
          </p:nvSpPr>
          <p:spPr>
            <a:xfrm rot="16826751">
              <a:off x="11597326" y="3072687"/>
              <a:ext cx="2229609" cy="109386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 name="connsiteX0" fmla="*/ -1 w 4490292"/>
                <a:gd name="connsiteY0" fmla="*/ 1432874 h 2118422"/>
                <a:gd name="connsiteX1" fmla="*/ 1035563 w 4490292"/>
                <a:gd name="connsiteY1" fmla="*/ 0 h 2118422"/>
                <a:gd name="connsiteX2" fmla="*/ 4490266 w 4490292"/>
                <a:gd name="connsiteY2" fmla="*/ 2118422 h 2118422"/>
                <a:gd name="connsiteX3" fmla="*/ -1 w 4490292"/>
                <a:gd name="connsiteY3" fmla="*/ 1432874 h 2118422"/>
                <a:gd name="connsiteX0" fmla="*/ 0 w 4459621"/>
                <a:gd name="connsiteY0" fmla="*/ 2102663 h 2118422"/>
                <a:gd name="connsiteX1" fmla="*/ 1004892 w 4459621"/>
                <a:gd name="connsiteY1" fmla="*/ 0 h 2118422"/>
                <a:gd name="connsiteX2" fmla="*/ 4459595 w 4459621"/>
                <a:gd name="connsiteY2" fmla="*/ 2118422 h 2118422"/>
                <a:gd name="connsiteX3" fmla="*/ 0 w 4459621"/>
                <a:gd name="connsiteY3" fmla="*/ 2102663 h 2118422"/>
              </a:gdLst>
              <a:ahLst/>
              <a:cxnLst>
                <a:cxn ang="0">
                  <a:pos x="connsiteX0" y="connsiteY0"/>
                </a:cxn>
                <a:cxn ang="0">
                  <a:pos x="connsiteX1" y="connsiteY1"/>
                </a:cxn>
                <a:cxn ang="0">
                  <a:pos x="connsiteX2" y="connsiteY2"/>
                </a:cxn>
                <a:cxn ang="0">
                  <a:pos x="connsiteX3" y="connsiteY3"/>
                </a:cxn>
              </a:cxnLst>
              <a:rect l="l" t="t" r="r" b="b"/>
              <a:pathLst>
                <a:path w="4459621" h="2118422">
                  <a:moveTo>
                    <a:pt x="0" y="2102663"/>
                  </a:moveTo>
                  <a:lnTo>
                    <a:pt x="1004892" y="0"/>
                  </a:lnTo>
                  <a:cubicBezTo>
                    <a:pt x="993670" y="1063"/>
                    <a:pt x="4470817" y="2117359"/>
                    <a:pt x="4459595" y="2118422"/>
                  </a:cubicBezTo>
                  <a:lnTo>
                    <a:pt x="0" y="210266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grpSp>
    </p:spTree>
    <p:extLst>
      <p:ext uri="{BB962C8B-B14F-4D97-AF65-F5344CB8AC3E}">
        <p14:creationId xmlns:p14="http://schemas.microsoft.com/office/powerpoint/2010/main" val="158890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6" presetClass="entr" presetSubtype="37"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1" grpId="0">
        <p:tmplLst>
          <p:tmpl>
            <p:tnLst>
              <p:par>
                <p:cTn presetID="16" presetClass="entr" presetSubtype="37"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pattFill prst="dkDnDiag">
          <a:fgClr>
            <a:schemeClr val="tx1">
              <a:lumMod val="85000"/>
              <a:lumOff val="15000"/>
            </a:schemeClr>
          </a:fgClr>
          <a:bgClr>
            <a:schemeClr val="tx1">
              <a:lumMod val="75000"/>
              <a:lumOff val="25000"/>
            </a:schemeClr>
          </a:bgClr>
        </a:patt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113848" y="2824964"/>
            <a:ext cx="6202000" cy="1069850"/>
          </a:xfrm>
          <a:prstGeom prst="rect">
            <a:avLst/>
          </a:prstGeom>
        </p:spPr>
        <p:txBody>
          <a:bodyPr/>
          <a:lstStyle>
            <a:lvl1pPr marL="0" indent="0">
              <a:buNone/>
              <a:defRPr sz="8800" spc="-300" baseline="0">
                <a:solidFill>
                  <a:schemeClr val="bg1">
                    <a:lumMod val="95000"/>
                  </a:schemeClr>
                </a:solidFill>
                <a:latin typeface="Source Sans Pro Black" panose="020B0803030403020204" pitchFamily="34" charset="0"/>
              </a:defRPr>
            </a:lvl1pPr>
          </a:lstStyle>
          <a:p>
            <a:pPr lvl="0"/>
            <a:r>
              <a:rPr lang="en-US" dirty="0" smtClean="0"/>
              <a:t>ABOUT US</a:t>
            </a:r>
            <a:endParaRPr lang="en-GB" dirty="0"/>
          </a:p>
        </p:txBody>
      </p:sp>
      <p:sp>
        <p:nvSpPr>
          <p:cNvPr id="55" name="Text Placeholder 54"/>
          <p:cNvSpPr>
            <a:spLocks noGrp="1"/>
          </p:cNvSpPr>
          <p:nvPr>
            <p:ph type="body" sz="quarter" idx="14" hasCustomPrompt="1"/>
          </p:nvPr>
        </p:nvSpPr>
        <p:spPr>
          <a:xfrm>
            <a:off x="1113848" y="3901962"/>
            <a:ext cx="6222901" cy="369954"/>
          </a:xfrm>
          <a:prstGeom prst="rect">
            <a:avLst/>
          </a:prstGeom>
        </p:spPr>
        <p:txBody>
          <a:bodyPr/>
          <a:lstStyle>
            <a:lvl1pPr marL="0" indent="0">
              <a:buNone/>
              <a:defRPr sz="2000" i="1" spc="600" baseline="0">
                <a:solidFill>
                  <a:schemeClr val="bg1">
                    <a:lumMod val="95000"/>
                  </a:schemeClr>
                </a:solidFill>
                <a:latin typeface="Source Sans Pro Light" panose="020B0403030403020204" pitchFamily="34" charset="0"/>
              </a:defRPr>
            </a:lvl1pPr>
          </a:lstStyle>
          <a:p>
            <a:pPr lvl="0"/>
            <a:r>
              <a:rPr lang="en-MY" dirty="0" smtClean="0"/>
              <a:t>The story begins</a:t>
            </a:r>
            <a:endParaRPr lang="en-GB" dirty="0"/>
          </a:p>
        </p:txBody>
      </p:sp>
      <p:sp>
        <p:nvSpPr>
          <p:cNvPr id="4" name="Date Placeholder 3"/>
          <p:cNvSpPr>
            <a:spLocks noGrp="1"/>
          </p:cNvSpPr>
          <p:nvPr>
            <p:ph type="dt" sz="half" idx="10"/>
          </p:nvPr>
        </p:nvSpPr>
        <p:spPr/>
        <p:txBody>
          <a:bodyPr/>
          <a:lstStyle/>
          <a:p>
            <a:fld id="{76EEA607-4896-47E1-B435-DDD18C321B9B}"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CA8710-4923-4F46-AD5D-86E17A22671E}" type="slidenum">
              <a:rPr lang="en-GB" smtClean="0"/>
              <a:t>‹#›</a:t>
            </a:fld>
            <a:endParaRPr lang="en-GB"/>
          </a:p>
        </p:txBody>
      </p:sp>
      <p:sp>
        <p:nvSpPr>
          <p:cNvPr id="14" name="Right Triangle 9"/>
          <p:cNvSpPr/>
          <p:nvPr/>
        </p:nvSpPr>
        <p:spPr>
          <a:xfrm rot="15514280">
            <a:off x="6970063" y="5459938"/>
            <a:ext cx="1419515" cy="128948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628350"/>
              <a:gd name="connsiteY0" fmla="*/ 639934 h 1447939"/>
              <a:gd name="connsiteX1" fmla="*/ 1547560 w 1628350"/>
              <a:gd name="connsiteY1" fmla="*/ 0 h 1447939"/>
              <a:gd name="connsiteX2" fmla="*/ 1627489 w 1628350"/>
              <a:gd name="connsiteY2" fmla="*/ 1447939 h 1447939"/>
              <a:gd name="connsiteX3" fmla="*/ 0 w 1628350"/>
              <a:gd name="connsiteY3" fmla="*/ 639934 h 1447939"/>
              <a:gd name="connsiteX0" fmla="*/ 0 w 1480922"/>
              <a:gd name="connsiteY0" fmla="*/ 2362411 h 2362411"/>
              <a:gd name="connsiteX1" fmla="*/ 1400132 w 1480922"/>
              <a:gd name="connsiteY1" fmla="*/ 0 h 2362411"/>
              <a:gd name="connsiteX2" fmla="*/ 1480061 w 1480922"/>
              <a:gd name="connsiteY2" fmla="*/ 1447939 h 2362411"/>
              <a:gd name="connsiteX3" fmla="*/ 0 w 1480922"/>
              <a:gd name="connsiteY3" fmla="*/ 2362411 h 2362411"/>
              <a:gd name="connsiteX0" fmla="*/ 0 w 1480234"/>
              <a:gd name="connsiteY0" fmla="*/ 1319344 h 1319344"/>
              <a:gd name="connsiteX1" fmla="*/ 966524 w 1480234"/>
              <a:gd name="connsiteY1" fmla="*/ 0 h 1319344"/>
              <a:gd name="connsiteX2" fmla="*/ 1480061 w 1480234"/>
              <a:gd name="connsiteY2" fmla="*/ 404872 h 1319344"/>
              <a:gd name="connsiteX3" fmla="*/ 0 w 1480234"/>
              <a:gd name="connsiteY3" fmla="*/ 1319344 h 1319344"/>
              <a:gd name="connsiteX0" fmla="*/ 0 w 1480126"/>
              <a:gd name="connsiteY0" fmla="*/ 937789 h 937789"/>
              <a:gd name="connsiteX1" fmla="*/ 75667 w 1480126"/>
              <a:gd name="connsiteY1" fmla="*/ 0 h 937789"/>
              <a:gd name="connsiteX2" fmla="*/ 1480061 w 1480126"/>
              <a:gd name="connsiteY2" fmla="*/ 23317 h 937789"/>
              <a:gd name="connsiteX3" fmla="*/ 0 w 1480126"/>
              <a:gd name="connsiteY3" fmla="*/ 937789 h 937789"/>
              <a:gd name="connsiteX0" fmla="*/ 0 w 1447813"/>
              <a:gd name="connsiteY0" fmla="*/ 940564 h 940564"/>
              <a:gd name="connsiteX1" fmla="*/ 75667 w 1447813"/>
              <a:gd name="connsiteY1" fmla="*/ 2775 h 940564"/>
              <a:gd name="connsiteX2" fmla="*/ 1447746 w 1447813"/>
              <a:gd name="connsiteY2" fmla="*/ 156 h 940564"/>
              <a:gd name="connsiteX3" fmla="*/ 0 w 1447813"/>
              <a:gd name="connsiteY3" fmla="*/ 940564 h 940564"/>
            </a:gdLst>
            <a:ahLst/>
            <a:cxnLst>
              <a:cxn ang="0">
                <a:pos x="connsiteX0" y="connsiteY0"/>
              </a:cxn>
              <a:cxn ang="0">
                <a:pos x="connsiteX1" y="connsiteY1"/>
              </a:cxn>
              <a:cxn ang="0">
                <a:pos x="connsiteX2" y="connsiteY2"/>
              </a:cxn>
              <a:cxn ang="0">
                <a:pos x="connsiteX3" y="connsiteY3"/>
              </a:cxn>
            </a:cxnLst>
            <a:rect l="l" t="t" r="r" b="b"/>
            <a:pathLst>
              <a:path w="1447813" h="940564">
                <a:moveTo>
                  <a:pt x="0" y="940564"/>
                </a:moveTo>
                <a:lnTo>
                  <a:pt x="75667" y="2775"/>
                </a:lnTo>
                <a:cubicBezTo>
                  <a:pt x="64445" y="3838"/>
                  <a:pt x="1458968" y="-907"/>
                  <a:pt x="1447746" y="156"/>
                </a:cubicBezTo>
                <a:lnTo>
                  <a:pt x="0" y="94056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5" name="Right Triangle 9"/>
          <p:cNvSpPr/>
          <p:nvPr/>
        </p:nvSpPr>
        <p:spPr>
          <a:xfrm rot="16826751">
            <a:off x="11702672" y="2516957"/>
            <a:ext cx="1653148" cy="15613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16" name="Right Triangle 9"/>
          <p:cNvSpPr/>
          <p:nvPr/>
        </p:nvSpPr>
        <p:spPr>
          <a:xfrm rot="3864744">
            <a:off x="7951064" y="5016316"/>
            <a:ext cx="2000183" cy="336310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3289025"/>
              <a:gd name="connsiteY0" fmla="*/ 3112563 h 3957279"/>
              <a:gd name="connsiteX1" fmla="*/ 3289025 w 3289025"/>
              <a:gd name="connsiteY1" fmla="*/ 0 h 3957279"/>
              <a:gd name="connsiteX2" fmla="*/ 655705 w 3289025"/>
              <a:gd name="connsiteY2" fmla="*/ 3957279 h 3957279"/>
              <a:gd name="connsiteX3" fmla="*/ 0 w 3289025"/>
              <a:gd name="connsiteY3" fmla="*/ 3112563 h 3957279"/>
            </a:gdLst>
            <a:ahLst/>
            <a:cxnLst>
              <a:cxn ang="0">
                <a:pos x="connsiteX0" y="connsiteY0"/>
              </a:cxn>
              <a:cxn ang="0">
                <a:pos x="connsiteX1" y="connsiteY1"/>
              </a:cxn>
              <a:cxn ang="0">
                <a:pos x="connsiteX2" y="connsiteY2"/>
              </a:cxn>
              <a:cxn ang="0">
                <a:pos x="connsiteX3" y="connsiteY3"/>
              </a:cxn>
            </a:cxnLst>
            <a:rect l="l" t="t" r="r" b="b"/>
            <a:pathLst>
              <a:path w="3289025" h="3957279">
                <a:moveTo>
                  <a:pt x="0" y="3112563"/>
                </a:moveTo>
                <a:lnTo>
                  <a:pt x="3289025" y="0"/>
                </a:lnTo>
                <a:cubicBezTo>
                  <a:pt x="3277803" y="1063"/>
                  <a:pt x="666927" y="3956216"/>
                  <a:pt x="655705" y="3957279"/>
                </a:cubicBezTo>
                <a:lnTo>
                  <a:pt x="0" y="3112563"/>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7" name="Right Triangle 9"/>
          <p:cNvSpPr/>
          <p:nvPr/>
        </p:nvSpPr>
        <p:spPr>
          <a:xfrm rot="18516916">
            <a:off x="9428530" y="1242471"/>
            <a:ext cx="3022888" cy="530468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974061 w 1974061"/>
              <a:gd name="connsiteY0" fmla="*/ 0 h 3464159"/>
              <a:gd name="connsiteX1" fmla="*/ 1329487 w 1974061"/>
              <a:gd name="connsiteY1" fmla="*/ 3464159 h 3464159"/>
              <a:gd name="connsiteX2" fmla="*/ 0 w 1974061"/>
              <a:gd name="connsiteY2" fmla="*/ 1624973 h 3464159"/>
              <a:gd name="connsiteX3" fmla="*/ 1974061 w 1974061"/>
              <a:gd name="connsiteY3" fmla="*/ 0 h 3464159"/>
            </a:gdLst>
            <a:ahLst/>
            <a:cxnLst>
              <a:cxn ang="0">
                <a:pos x="connsiteX0" y="connsiteY0"/>
              </a:cxn>
              <a:cxn ang="0">
                <a:pos x="connsiteX1" y="connsiteY1"/>
              </a:cxn>
              <a:cxn ang="0">
                <a:pos x="connsiteX2" y="connsiteY2"/>
              </a:cxn>
              <a:cxn ang="0">
                <a:pos x="connsiteX3" y="connsiteY3"/>
              </a:cxn>
            </a:cxnLst>
            <a:rect l="l" t="t" r="r" b="b"/>
            <a:pathLst>
              <a:path w="1974061" h="3464159">
                <a:moveTo>
                  <a:pt x="1974061" y="0"/>
                </a:moveTo>
                <a:lnTo>
                  <a:pt x="1329487" y="3464159"/>
                </a:lnTo>
                <a:lnTo>
                  <a:pt x="0" y="1624973"/>
                </a:lnTo>
                <a:lnTo>
                  <a:pt x="1974061" y="0"/>
                </a:ln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8" name="Right Triangle 9"/>
          <p:cNvSpPr/>
          <p:nvPr/>
        </p:nvSpPr>
        <p:spPr>
          <a:xfrm rot="9372945">
            <a:off x="10559151" y="667036"/>
            <a:ext cx="1240106" cy="39615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747378 w 849966"/>
              <a:gd name="connsiteY0" fmla="*/ 0 h 1523427"/>
              <a:gd name="connsiteX1" fmla="*/ 849966 w 849966"/>
              <a:gd name="connsiteY1" fmla="*/ 1523427 h 1523427"/>
              <a:gd name="connsiteX2" fmla="*/ 0 w 849966"/>
              <a:gd name="connsiteY2" fmla="*/ 308777 h 1523427"/>
              <a:gd name="connsiteX3" fmla="*/ 747378 w 849966"/>
              <a:gd name="connsiteY3" fmla="*/ 0 h 1523427"/>
              <a:gd name="connsiteX0" fmla="*/ 747378 w 747378"/>
              <a:gd name="connsiteY0" fmla="*/ 0 h 936076"/>
              <a:gd name="connsiteX1" fmla="*/ 599517 w 747378"/>
              <a:gd name="connsiteY1" fmla="*/ 936076 h 936076"/>
              <a:gd name="connsiteX2" fmla="*/ 0 w 747378"/>
              <a:gd name="connsiteY2" fmla="*/ 308777 h 936076"/>
              <a:gd name="connsiteX3" fmla="*/ 747378 w 747378"/>
              <a:gd name="connsiteY3" fmla="*/ 0 h 936076"/>
              <a:gd name="connsiteX0" fmla="*/ 440102 w 440102"/>
              <a:gd name="connsiteY0" fmla="*/ 0 h 936076"/>
              <a:gd name="connsiteX1" fmla="*/ 292241 w 440102"/>
              <a:gd name="connsiteY1" fmla="*/ 936076 h 936076"/>
              <a:gd name="connsiteX2" fmla="*/ 0 w 440102"/>
              <a:gd name="connsiteY2" fmla="*/ 88493 h 936076"/>
              <a:gd name="connsiteX3" fmla="*/ 440102 w 440102"/>
              <a:gd name="connsiteY3" fmla="*/ 0 h 936076"/>
              <a:gd name="connsiteX0" fmla="*/ 1024450 w 1024450"/>
              <a:gd name="connsiteY0" fmla="*/ 144791 h 1080867"/>
              <a:gd name="connsiteX1" fmla="*/ 876589 w 1024450"/>
              <a:gd name="connsiteY1" fmla="*/ 1080867 h 1080867"/>
              <a:gd name="connsiteX2" fmla="*/ 0 w 1024450"/>
              <a:gd name="connsiteY2" fmla="*/ 0 h 1080867"/>
              <a:gd name="connsiteX3" fmla="*/ 1024450 w 1024450"/>
              <a:gd name="connsiteY3" fmla="*/ 144791 h 1080867"/>
              <a:gd name="connsiteX0" fmla="*/ 1024450 w 1024450"/>
              <a:gd name="connsiteY0" fmla="*/ 144791 h 1283588"/>
              <a:gd name="connsiteX1" fmla="*/ 876589 w 1024450"/>
              <a:gd name="connsiteY1" fmla="*/ 1080867 h 1283588"/>
              <a:gd name="connsiteX2" fmla="*/ 530451 w 1024450"/>
              <a:gd name="connsiteY2" fmla="*/ 1283579 h 1283588"/>
              <a:gd name="connsiteX3" fmla="*/ 0 w 1024450"/>
              <a:gd name="connsiteY3" fmla="*/ 0 h 1283588"/>
              <a:gd name="connsiteX4" fmla="*/ 1024450 w 1024450"/>
              <a:gd name="connsiteY4" fmla="*/ 144791 h 1283588"/>
              <a:gd name="connsiteX0" fmla="*/ 857971 w 876589"/>
              <a:gd name="connsiteY0" fmla="*/ 0 h 1293010"/>
              <a:gd name="connsiteX1" fmla="*/ 876589 w 876589"/>
              <a:gd name="connsiteY1" fmla="*/ 1090289 h 1293010"/>
              <a:gd name="connsiteX2" fmla="*/ 530451 w 876589"/>
              <a:gd name="connsiteY2" fmla="*/ 1293001 h 1293010"/>
              <a:gd name="connsiteX3" fmla="*/ 0 w 876589"/>
              <a:gd name="connsiteY3" fmla="*/ 9422 h 1293010"/>
              <a:gd name="connsiteX4" fmla="*/ 857971 w 876589"/>
              <a:gd name="connsiteY4" fmla="*/ 0 h 1293010"/>
              <a:gd name="connsiteX0" fmla="*/ 857971 w 1598506"/>
              <a:gd name="connsiteY0" fmla="*/ 0 h 1359951"/>
              <a:gd name="connsiteX1" fmla="*/ 1598506 w 1598506"/>
              <a:gd name="connsiteY1" fmla="*/ 1359951 h 1359951"/>
              <a:gd name="connsiteX2" fmla="*/ 530451 w 1598506"/>
              <a:gd name="connsiteY2" fmla="*/ 1293001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787829 w 1598506"/>
              <a:gd name="connsiteY2" fmla="*/ 727355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46119 w 1598506"/>
              <a:gd name="connsiteY2" fmla="*/ 631780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18466 w 1598506"/>
              <a:gd name="connsiteY2" fmla="*/ 676183 h 1359951"/>
              <a:gd name="connsiteX3" fmla="*/ 0 w 1598506"/>
              <a:gd name="connsiteY3" fmla="*/ 9422 h 1359951"/>
              <a:gd name="connsiteX4" fmla="*/ 857971 w 1598506"/>
              <a:gd name="connsiteY4" fmla="*/ 0 h 1359951"/>
              <a:gd name="connsiteX0" fmla="*/ 857971 w 963139"/>
              <a:gd name="connsiteY0" fmla="*/ 0 h 3076744"/>
              <a:gd name="connsiteX1" fmla="*/ 963139 w 963139"/>
              <a:gd name="connsiteY1" fmla="*/ 3076744 h 3076744"/>
              <a:gd name="connsiteX2" fmla="*/ 818466 w 963139"/>
              <a:gd name="connsiteY2" fmla="*/ 676183 h 3076744"/>
              <a:gd name="connsiteX3" fmla="*/ 0 w 963139"/>
              <a:gd name="connsiteY3" fmla="*/ 9422 h 3076744"/>
              <a:gd name="connsiteX4" fmla="*/ 857971 w 963139"/>
              <a:gd name="connsiteY4" fmla="*/ 0 h 3076744"/>
              <a:gd name="connsiteX0" fmla="*/ 857971 w 963139"/>
              <a:gd name="connsiteY0" fmla="*/ 0 h 3076744"/>
              <a:gd name="connsiteX1" fmla="*/ 963139 w 963139"/>
              <a:gd name="connsiteY1" fmla="*/ 3076744 h 3076744"/>
              <a:gd name="connsiteX2" fmla="*/ 322328 w 963139"/>
              <a:gd name="connsiteY2" fmla="*/ 1031505 h 3076744"/>
              <a:gd name="connsiteX3" fmla="*/ 0 w 963139"/>
              <a:gd name="connsiteY3" fmla="*/ 9422 h 3076744"/>
              <a:gd name="connsiteX4" fmla="*/ 857971 w 963139"/>
              <a:gd name="connsiteY4" fmla="*/ 0 h 307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39" h="3076744">
                <a:moveTo>
                  <a:pt x="857971" y="0"/>
                </a:moveTo>
                <a:lnTo>
                  <a:pt x="963139" y="3076744"/>
                </a:lnTo>
                <a:cubicBezTo>
                  <a:pt x="953703" y="3075132"/>
                  <a:pt x="331764" y="1033117"/>
                  <a:pt x="322328" y="1031505"/>
                </a:cubicBezTo>
                <a:lnTo>
                  <a:pt x="0" y="9422"/>
                </a:lnTo>
                <a:lnTo>
                  <a:pt x="857971" y="0"/>
                </a:lnTo>
                <a:close/>
              </a:path>
            </a:pathLst>
          </a:cu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19" name="Right Triangle 9"/>
          <p:cNvSpPr/>
          <p:nvPr/>
        </p:nvSpPr>
        <p:spPr>
          <a:xfrm rot="16736933">
            <a:off x="7957451" y="3899614"/>
            <a:ext cx="389311" cy="70485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0" name="Right Triangle 9"/>
          <p:cNvSpPr/>
          <p:nvPr/>
        </p:nvSpPr>
        <p:spPr>
          <a:xfrm rot="16842692">
            <a:off x="8140673" y="3118766"/>
            <a:ext cx="3700854" cy="476603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0 w 2789556"/>
              <a:gd name="connsiteY0" fmla="*/ 3645875 h 3645875"/>
              <a:gd name="connsiteX1" fmla="*/ 231449 w 2789556"/>
              <a:gd name="connsiteY1" fmla="*/ 0 h 3645875"/>
              <a:gd name="connsiteX2" fmla="*/ 2789556 w 2789556"/>
              <a:gd name="connsiteY2" fmla="*/ 3645875 h 3645875"/>
              <a:gd name="connsiteX3" fmla="*/ 0 w 2789556"/>
              <a:gd name="connsiteY3" fmla="*/ 3645875 h 3645875"/>
              <a:gd name="connsiteX0" fmla="*/ 0 w 2789556"/>
              <a:gd name="connsiteY0" fmla="*/ 3645875 h 3645875"/>
              <a:gd name="connsiteX1" fmla="*/ 200291 w 2789556"/>
              <a:gd name="connsiteY1" fmla="*/ 575499 h 3645875"/>
              <a:gd name="connsiteX2" fmla="*/ 231449 w 2789556"/>
              <a:gd name="connsiteY2" fmla="*/ 0 h 3645875"/>
              <a:gd name="connsiteX3" fmla="*/ 2789556 w 2789556"/>
              <a:gd name="connsiteY3" fmla="*/ 3645875 h 3645875"/>
              <a:gd name="connsiteX4" fmla="*/ 0 w 2789556"/>
              <a:gd name="connsiteY4" fmla="*/ 3645875 h 3645875"/>
              <a:gd name="connsiteX0" fmla="*/ 84744 w 2874300"/>
              <a:gd name="connsiteY0" fmla="*/ 3701585 h 3701585"/>
              <a:gd name="connsiteX1" fmla="*/ 0 w 2874300"/>
              <a:gd name="connsiteY1" fmla="*/ 0 h 3701585"/>
              <a:gd name="connsiteX2" fmla="*/ 316193 w 2874300"/>
              <a:gd name="connsiteY2" fmla="*/ 55710 h 3701585"/>
              <a:gd name="connsiteX3" fmla="*/ 2874300 w 2874300"/>
              <a:gd name="connsiteY3" fmla="*/ 3701585 h 3701585"/>
              <a:gd name="connsiteX4" fmla="*/ 84744 w 2874300"/>
              <a:gd name="connsiteY4" fmla="*/ 3701585 h 3701585"/>
              <a:gd name="connsiteX0" fmla="*/ 84744 w 2874300"/>
              <a:gd name="connsiteY0" fmla="*/ 3701585 h 3701585"/>
              <a:gd name="connsiteX1" fmla="*/ 0 w 2874300"/>
              <a:gd name="connsiteY1" fmla="*/ 0 h 3701585"/>
              <a:gd name="connsiteX2" fmla="*/ 361761 w 2874300"/>
              <a:gd name="connsiteY2" fmla="*/ 416004 h 3701585"/>
              <a:gd name="connsiteX3" fmla="*/ 2874300 w 2874300"/>
              <a:gd name="connsiteY3" fmla="*/ 3701585 h 3701585"/>
              <a:gd name="connsiteX4" fmla="*/ 84744 w 2874300"/>
              <a:gd name="connsiteY4" fmla="*/ 3701585 h 370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300" h="3701585">
                <a:moveTo>
                  <a:pt x="84744" y="3701585"/>
                </a:moveTo>
                <a:lnTo>
                  <a:pt x="0" y="0"/>
                </a:lnTo>
                <a:lnTo>
                  <a:pt x="361761" y="416004"/>
                </a:lnTo>
                <a:lnTo>
                  <a:pt x="2874300" y="3701585"/>
                </a:lnTo>
                <a:lnTo>
                  <a:pt x="84744" y="3701585"/>
                </a:lnTo>
                <a:close/>
              </a:path>
            </a:pathLst>
          </a:custGeom>
          <a:solidFill>
            <a:srgbClr val="FF1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1" name="Right Triangle 9"/>
          <p:cNvSpPr/>
          <p:nvPr/>
        </p:nvSpPr>
        <p:spPr>
          <a:xfrm rot="600095">
            <a:off x="6516893" y="668217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2" name="Right Triangle 9"/>
          <p:cNvSpPr/>
          <p:nvPr/>
        </p:nvSpPr>
        <p:spPr>
          <a:xfrm rot="12339474">
            <a:off x="10790199" y="186114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3" name="Right Triangle 9"/>
          <p:cNvSpPr/>
          <p:nvPr/>
        </p:nvSpPr>
        <p:spPr>
          <a:xfrm rot="17042516">
            <a:off x="10347842" y="2679051"/>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993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4" name="Right Triangle 9"/>
          <p:cNvSpPr/>
          <p:nvPr/>
        </p:nvSpPr>
        <p:spPr>
          <a:xfrm rot="6485821">
            <a:off x="9818495" y="2504417"/>
            <a:ext cx="209097" cy="15067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5" name="Right Triangle 9"/>
          <p:cNvSpPr/>
          <p:nvPr/>
        </p:nvSpPr>
        <p:spPr>
          <a:xfrm rot="18779178">
            <a:off x="7983970" y="5398879"/>
            <a:ext cx="560019" cy="35225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6" name="Right Triangle 9"/>
          <p:cNvSpPr/>
          <p:nvPr/>
        </p:nvSpPr>
        <p:spPr>
          <a:xfrm rot="11869388">
            <a:off x="8598233" y="2110231"/>
            <a:ext cx="316288" cy="2889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7" name="Right Triangle 9"/>
          <p:cNvSpPr/>
          <p:nvPr/>
        </p:nvSpPr>
        <p:spPr>
          <a:xfrm rot="19451475">
            <a:off x="8136872" y="3337944"/>
            <a:ext cx="1521379" cy="269483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759006"/>
              <a:gd name="connsiteY0" fmla="*/ 0 h 1459402"/>
              <a:gd name="connsiteX1" fmla="*/ 1759006 w 1759006"/>
              <a:gd name="connsiteY1" fmla="*/ 1459402 h 1459402"/>
              <a:gd name="connsiteX2" fmla="*/ 0 w 1759006"/>
              <a:gd name="connsiteY2" fmla="*/ 1005574 h 1459402"/>
              <a:gd name="connsiteX3" fmla="*/ 1406101 w 1759006"/>
              <a:gd name="connsiteY3" fmla="*/ 0 h 1459402"/>
              <a:gd name="connsiteX0" fmla="*/ 1808778 w 1808778"/>
              <a:gd name="connsiteY0" fmla="*/ 0 h 1733165"/>
              <a:gd name="connsiteX1" fmla="*/ 1759006 w 1808778"/>
              <a:gd name="connsiteY1" fmla="*/ 1733165 h 1733165"/>
              <a:gd name="connsiteX2" fmla="*/ 0 w 1808778"/>
              <a:gd name="connsiteY2" fmla="*/ 1279337 h 1733165"/>
              <a:gd name="connsiteX3" fmla="*/ 1808778 w 1808778"/>
              <a:gd name="connsiteY3" fmla="*/ 0 h 1733165"/>
              <a:gd name="connsiteX0" fmla="*/ 1550525 w 1550525"/>
              <a:gd name="connsiteY0" fmla="*/ 0 h 2746459"/>
              <a:gd name="connsiteX1" fmla="*/ 1500753 w 1550525"/>
              <a:gd name="connsiteY1" fmla="*/ 1733165 h 2746459"/>
              <a:gd name="connsiteX2" fmla="*/ 0 w 1550525"/>
              <a:gd name="connsiteY2" fmla="*/ 2746459 h 2746459"/>
              <a:gd name="connsiteX3" fmla="*/ 1550525 w 1550525"/>
              <a:gd name="connsiteY3" fmla="*/ 0 h 2746459"/>
            </a:gdLst>
            <a:ahLst/>
            <a:cxnLst>
              <a:cxn ang="0">
                <a:pos x="connsiteX0" y="connsiteY0"/>
              </a:cxn>
              <a:cxn ang="0">
                <a:pos x="connsiteX1" y="connsiteY1"/>
              </a:cxn>
              <a:cxn ang="0">
                <a:pos x="connsiteX2" y="connsiteY2"/>
              </a:cxn>
              <a:cxn ang="0">
                <a:pos x="connsiteX3" y="connsiteY3"/>
              </a:cxn>
            </a:cxnLst>
            <a:rect l="l" t="t" r="r" b="b"/>
            <a:pathLst>
              <a:path w="1550525" h="2746459">
                <a:moveTo>
                  <a:pt x="1550525" y="0"/>
                </a:moveTo>
                <a:lnTo>
                  <a:pt x="1500753" y="1733165"/>
                </a:lnTo>
                <a:lnTo>
                  <a:pt x="0" y="2746459"/>
                </a:lnTo>
                <a:lnTo>
                  <a:pt x="1550525" y="0"/>
                </a:lnTo>
                <a:close/>
              </a:path>
            </a:pathLst>
          </a:custGeom>
          <a:solidFill>
            <a:srgbClr val="1881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8" name="Right Triangle 9"/>
          <p:cNvSpPr/>
          <p:nvPr/>
        </p:nvSpPr>
        <p:spPr>
          <a:xfrm rot="17249741">
            <a:off x="9796488" y="4699826"/>
            <a:ext cx="3647602" cy="195785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7897807"/>
              <a:gd name="connsiteY0" fmla="*/ 3633787 h 3633788"/>
              <a:gd name="connsiteX1" fmla="*/ 4944403 w 7897807"/>
              <a:gd name="connsiteY1" fmla="*/ 0 h 3633788"/>
              <a:gd name="connsiteX2" fmla="*/ 7897777 w 7897807"/>
              <a:gd name="connsiteY2" fmla="*/ 2894478 h 3633788"/>
              <a:gd name="connsiteX3" fmla="*/ 0 w 7897807"/>
              <a:gd name="connsiteY3" fmla="*/ 3633787 h 3633788"/>
            </a:gdLst>
            <a:ahLst/>
            <a:cxnLst>
              <a:cxn ang="0">
                <a:pos x="connsiteX0" y="connsiteY0"/>
              </a:cxn>
              <a:cxn ang="0">
                <a:pos x="connsiteX1" y="connsiteY1"/>
              </a:cxn>
              <a:cxn ang="0">
                <a:pos x="connsiteX2" y="connsiteY2"/>
              </a:cxn>
              <a:cxn ang="0">
                <a:pos x="connsiteX3" y="connsiteY3"/>
              </a:cxn>
            </a:cxnLst>
            <a:rect l="l" t="t" r="r" b="b"/>
            <a:pathLst>
              <a:path w="7897807" h="3633788">
                <a:moveTo>
                  <a:pt x="0" y="3633787"/>
                </a:moveTo>
                <a:lnTo>
                  <a:pt x="4944403" y="0"/>
                </a:lnTo>
                <a:cubicBezTo>
                  <a:pt x="4933181" y="1063"/>
                  <a:pt x="7908999" y="2893415"/>
                  <a:pt x="7897777" y="2894478"/>
                </a:cubicBezTo>
                <a:lnTo>
                  <a:pt x="0" y="3633787"/>
                </a:lnTo>
                <a:close/>
              </a:path>
            </a:pathLst>
          </a:custGeom>
          <a:solidFill>
            <a:srgbClr val="E60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9" name="Right Triangle 9"/>
          <p:cNvSpPr/>
          <p:nvPr/>
        </p:nvSpPr>
        <p:spPr>
          <a:xfrm rot="327492">
            <a:off x="11282716" y="2520228"/>
            <a:ext cx="675145" cy="63177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3" h="3775656">
                <a:moveTo>
                  <a:pt x="1137569" y="1521111"/>
                </a:moveTo>
                <a:lnTo>
                  <a:pt x="0" y="-1"/>
                </a:lnTo>
                <a:lnTo>
                  <a:pt x="2685129" y="881177"/>
                </a:lnTo>
                <a:cubicBezTo>
                  <a:pt x="2673907" y="882240"/>
                  <a:pt x="5649725" y="3774592"/>
                  <a:pt x="5638503" y="3775655"/>
                </a:cubicBezTo>
                <a:lnTo>
                  <a:pt x="1137569" y="152111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0" name="Right Triangle 9"/>
          <p:cNvSpPr/>
          <p:nvPr/>
        </p:nvSpPr>
        <p:spPr>
          <a:xfrm rot="16842692">
            <a:off x="9062008" y="2868948"/>
            <a:ext cx="1855035" cy="292053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62121 w 648796"/>
              <a:gd name="connsiteY0" fmla="*/ 0 h 1518908"/>
              <a:gd name="connsiteX1" fmla="*/ 648796 w 648796"/>
              <a:gd name="connsiteY1" fmla="*/ 1518908 h 1518908"/>
              <a:gd name="connsiteX2" fmla="*/ 0 w 648796"/>
              <a:gd name="connsiteY2" fmla="*/ 213503 h 1518908"/>
              <a:gd name="connsiteX3" fmla="*/ 562121 w 648796"/>
              <a:gd name="connsiteY3" fmla="*/ 0 h 1518908"/>
              <a:gd name="connsiteX0" fmla="*/ 463109 w 648796"/>
              <a:gd name="connsiteY0" fmla="*/ 0 h 1485121"/>
              <a:gd name="connsiteX1" fmla="*/ 648796 w 648796"/>
              <a:gd name="connsiteY1" fmla="*/ 1485121 h 1485121"/>
              <a:gd name="connsiteX2" fmla="*/ 0 w 648796"/>
              <a:gd name="connsiteY2" fmla="*/ 179716 h 1485121"/>
              <a:gd name="connsiteX3" fmla="*/ 463109 w 648796"/>
              <a:gd name="connsiteY3" fmla="*/ 0 h 1485121"/>
              <a:gd name="connsiteX0" fmla="*/ 546603 w 648796"/>
              <a:gd name="connsiteY0" fmla="*/ 0 h 1561145"/>
              <a:gd name="connsiteX1" fmla="*/ 648796 w 648796"/>
              <a:gd name="connsiteY1" fmla="*/ 1561145 h 1561145"/>
              <a:gd name="connsiteX2" fmla="*/ 0 w 648796"/>
              <a:gd name="connsiteY2" fmla="*/ 255740 h 1561145"/>
              <a:gd name="connsiteX3" fmla="*/ 546603 w 648796"/>
              <a:gd name="connsiteY3" fmla="*/ 0 h 1561145"/>
              <a:gd name="connsiteX0" fmla="*/ 457609 w 559802"/>
              <a:gd name="connsiteY0" fmla="*/ 0 h 1561145"/>
              <a:gd name="connsiteX1" fmla="*/ 559802 w 559802"/>
              <a:gd name="connsiteY1" fmla="*/ 1561145 h 1561145"/>
              <a:gd name="connsiteX2" fmla="*/ 0 w 559802"/>
              <a:gd name="connsiteY2" fmla="*/ 208790 h 1561145"/>
              <a:gd name="connsiteX3" fmla="*/ 457609 w 559802"/>
              <a:gd name="connsiteY3" fmla="*/ 0 h 1561145"/>
              <a:gd name="connsiteX0" fmla="*/ 457609 w 1174767"/>
              <a:gd name="connsiteY0" fmla="*/ 919245 h 1128035"/>
              <a:gd name="connsiteX1" fmla="*/ 1174767 w 1174767"/>
              <a:gd name="connsiteY1" fmla="*/ 0 h 1128035"/>
              <a:gd name="connsiteX2" fmla="*/ 0 w 1174767"/>
              <a:gd name="connsiteY2" fmla="*/ 1128035 h 1128035"/>
              <a:gd name="connsiteX3" fmla="*/ 457609 w 1174767"/>
              <a:gd name="connsiteY3" fmla="*/ 919245 h 1128035"/>
              <a:gd name="connsiteX0" fmla="*/ 0 w 1440730"/>
              <a:gd name="connsiteY0" fmla="*/ 2268263 h 2268263"/>
              <a:gd name="connsiteX1" fmla="*/ 1440730 w 1440730"/>
              <a:gd name="connsiteY1" fmla="*/ 0 h 2268263"/>
              <a:gd name="connsiteX2" fmla="*/ 265963 w 1440730"/>
              <a:gd name="connsiteY2" fmla="*/ 1128035 h 2268263"/>
              <a:gd name="connsiteX3" fmla="*/ 0 w 1440730"/>
              <a:gd name="connsiteY3" fmla="*/ 2268263 h 2268263"/>
              <a:gd name="connsiteX0" fmla="*/ 0 w 1440730"/>
              <a:gd name="connsiteY0" fmla="*/ 2268263 h 2268263"/>
              <a:gd name="connsiteX1" fmla="*/ 1440730 w 1440730"/>
              <a:gd name="connsiteY1" fmla="*/ 0 h 2268263"/>
              <a:gd name="connsiteX2" fmla="*/ 143769 w 1440730"/>
              <a:gd name="connsiteY2" fmla="*/ 1158679 h 2268263"/>
              <a:gd name="connsiteX3" fmla="*/ 0 w 1440730"/>
              <a:gd name="connsiteY3" fmla="*/ 2268263 h 2268263"/>
            </a:gdLst>
            <a:ahLst/>
            <a:cxnLst>
              <a:cxn ang="0">
                <a:pos x="connsiteX0" y="connsiteY0"/>
              </a:cxn>
              <a:cxn ang="0">
                <a:pos x="connsiteX1" y="connsiteY1"/>
              </a:cxn>
              <a:cxn ang="0">
                <a:pos x="connsiteX2" y="connsiteY2"/>
              </a:cxn>
              <a:cxn ang="0">
                <a:pos x="connsiteX3" y="connsiteY3"/>
              </a:cxn>
            </a:cxnLst>
            <a:rect l="l" t="t" r="r" b="b"/>
            <a:pathLst>
              <a:path w="1440730" h="2268263">
                <a:moveTo>
                  <a:pt x="0" y="2268263"/>
                </a:moveTo>
                <a:lnTo>
                  <a:pt x="1440730" y="0"/>
                </a:lnTo>
                <a:lnTo>
                  <a:pt x="143769" y="1158679"/>
                </a:lnTo>
                <a:lnTo>
                  <a:pt x="0" y="2268263"/>
                </a:lnTo>
                <a:close/>
              </a:path>
            </a:pathLst>
          </a:custGeom>
          <a:solidFill>
            <a:srgbClr val="18AA9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1" name="Right Triangle 9"/>
          <p:cNvSpPr/>
          <p:nvPr/>
        </p:nvSpPr>
        <p:spPr>
          <a:xfrm rot="16842692">
            <a:off x="9154899" y="4253301"/>
            <a:ext cx="2422188" cy="36896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01021 w 1985640"/>
              <a:gd name="connsiteY0" fmla="*/ 0 h 1864310"/>
              <a:gd name="connsiteX1" fmla="*/ 1985640 w 1985640"/>
              <a:gd name="connsiteY1" fmla="*/ 1864310 h 1864310"/>
              <a:gd name="connsiteX2" fmla="*/ 0 w 1985640"/>
              <a:gd name="connsiteY2" fmla="*/ 58897 h 1864310"/>
              <a:gd name="connsiteX3" fmla="*/ 501021 w 1985640"/>
              <a:gd name="connsiteY3" fmla="*/ 0 h 1864310"/>
              <a:gd name="connsiteX0" fmla="*/ 752477 w 1985640"/>
              <a:gd name="connsiteY0" fmla="*/ 36586 h 1805413"/>
              <a:gd name="connsiteX1" fmla="*/ 1985640 w 1985640"/>
              <a:gd name="connsiteY1" fmla="*/ 1805413 h 1805413"/>
              <a:gd name="connsiteX2" fmla="*/ 0 w 1985640"/>
              <a:gd name="connsiteY2" fmla="*/ 0 h 1805413"/>
              <a:gd name="connsiteX3" fmla="*/ 752477 w 1985640"/>
              <a:gd name="connsiteY3" fmla="*/ 36586 h 1805413"/>
              <a:gd name="connsiteX0" fmla="*/ 723441 w 1956604"/>
              <a:gd name="connsiteY0" fmla="*/ 0 h 1768827"/>
              <a:gd name="connsiteX1" fmla="*/ 1956604 w 1956604"/>
              <a:gd name="connsiteY1" fmla="*/ 1768827 h 1768827"/>
              <a:gd name="connsiteX2" fmla="*/ 0 w 1956604"/>
              <a:gd name="connsiteY2" fmla="*/ 1350762 h 1768827"/>
              <a:gd name="connsiteX3" fmla="*/ 723441 w 1956604"/>
              <a:gd name="connsiteY3" fmla="*/ 0 h 1768827"/>
              <a:gd name="connsiteX0" fmla="*/ 0 w 1233163"/>
              <a:gd name="connsiteY0" fmla="*/ 0 h 2436189"/>
              <a:gd name="connsiteX1" fmla="*/ 1233163 w 1233163"/>
              <a:gd name="connsiteY1" fmla="*/ 1768827 h 2436189"/>
              <a:gd name="connsiteX2" fmla="*/ 264880 w 1233163"/>
              <a:gd name="connsiteY2" fmla="*/ 2436189 h 2436189"/>
              <a:gd name="connsiteX3" fmla="*/ 0 w 1233163"/>
              <a:gd name="connsiteY3" fmla="*/ 0 h 2436189"/>
              <a:gd name="connsiteX0" fmla="*/ 648050 w 1881213"/>
              <a:gd name="connsiteY0" fmla="*/ 0 h 3022967"/>
              <a:gd name="connsiteX1" fmla="*/ 1881213 w 1881213"/>
              <a:gd name="connsiteY1" fmla="*/ 1768827 h 3022967"/>
              <a:gd name="connsiteX2" fmla="*/ 0 w 1881213"/>
              <a:gd name="connsiteY2" fmla="*/ 3022967 h 3022967"/>
              <a:gd name="connsiteX3" fmla="*/ 648050 w 1881213"/>
              <a:gd name="connsiteY3" fmla="*/ 0 h 3022967"/>
              <a:gd name="connsiteX0" fmla="*/ 572411 w 1881213"/>
              <a:gd name="connsiteY0" fmla="*/ 0 h 2865611"/>
              <a:gd name="connsiteX1" fmla="*/ 1881213 w 1881213"/>
              <a:gd name="connsiteY1" fmla="*/ 1611471 h 2865611"/>
              <a:gd name="connsiteX2" fmla="*/ 0 w 1881213"/>
              <a:gd name="connsiteY2" fmla="*/ 2865611 h 2865611"/>
              <a:gd name="connsiteX3" fmla="*/ 572411 w 1881213"/>
              <a:gd name="connsiteY3" fmla="*/ 0 h 2865611"/>
            </a:gdLst>
            <a:ahLst/>
            <a:cxnLst>
              <a:cxn ang="0">
                <a:pos x="connsiteX0" y="connsiteY0"/>
              </a:cxn>
              <a:cxn ang="0">
                <a:pos x="connsiteX1" y="connsiteY1"/>
              </a:cxn>
              <a:cxn ang="0">
                <a:pos x="connsiteX2" y="connsiteY2"/>
              </a:cxn>
              <a:cxn ang="0">
                <a:pos x="connsiteX3" y="connsiteY3"/>
              </a:cxn>
            </a:cxnLst>
            <a:rect l="l" t="t" r="r" b="b"/>
            <a:pathLst>
              <a:path w="1881213" h="2865611">
                <a:moveTo>
                  <a:pt x="572411" y="0"/>
                </a:moveTo>
                <a:lnTo>
                  <a:pt x="1881213" y="1611471"/>
                </a:lnTo>
                <a:lnTo>
                  <a:pt x="0" y="2865611"/>
                </a:lnTo>
                <a:lnTo>
                  <a:pt x="572411" y="0"/>
                </a:lnTo>
                <a:close/>
              </a:path>
            </a:pathLst>
          </a:custGeom>
          <a:solidFill>
            <a:srgbClr val="841E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2" name="Right Triangle 5"/>
          <p:cNvSpPr/>
          <p:nvPr/>
        </p:nvSpPr>
        <p:spPr>
          <a:xfrm rot="10297253">
            <a:off x="8883977" y="4039220"/>
            <a:ext cx="2110226" cy="1751455"/>
          </a:xfrm>
          <a:custGeom>
            <a:avLst/>
            <a:gdLst>
              <a:gd name="connsiteX0" fmla="*/ 0 w 1064832"/>
              <a:gd name="connsiteY0" fmla="*/ 906332 h 906332"/>
              <a:gd name="connsiteX1" fmla="*/ 0 w 1064832"/>
              <a:gd name="connsiteY1" fmla="*/ 0 h 906332"/>
              <a:gd name="connsiteX2" fmla="*/ 1064832 w 1064832"/>
              <a:gd name="connsiteY2" fmla="*/ 906332 h 906332"/>
              <a:gd name="connsiteX3" fmla="*/ 0 w 1064832"/>
              <a:gd name="connsiteY3" fmla="*/ 906332 h 906332"/>
              <a:gd name="connsiteX0" fmla="*/ 0 w 1645857"/>
              <a:gd name="connsiteY0" fmla="*/ 1277807 h 1277807"/>
              <a:gd name="connsiteX1" fmla="*/ 581025 w 1645857"/>
              <a:gd name="connsiteY1" fmla="*/ 0 h 1277807"/>
              <a:gd name="connsiteX2" fmla="*/ 1645857 w 1645857"/>
              <a:gd name="connsiteY2" fmla="*/ 906332 h 1277807"/>
              <a:gd name="connsiteX3" fmla="*/ 0 w 1645857"/>
              <a:gd name="connsiteY3" fmla="*/ 1277807 h 1277807"/>
              <a:gd name="connsiteX0" fmla="*/ 0 w 1645857"/>
              <a:gd name="connsiteY0" fmla="*/ 992057 h 992057"/>
              <a:gd name="connsiteX1" fmla="*/ 904875 w 1645857"/>
              <a:gd name="connsiteY1" fmla="*/ 0 h 992057"/>
              <a:gd name="connsiteX2" fmla="*/ 1645857 w 1645857"/>
              <a:gd name="connsiteY2" fmla="*/ 620582 h 992057"/>
              <a:gd name="connsiteX3" fmla="*/ 0 w 1645857"/>
              <a:gd name="connsiteY3" fmla="*/ 992057 h 992057"/>
              <a:gd name="connsiteX0" fmla="*/ 0 w 1645857"/>
              <a:gd name="connsiteY0" fmla="*/ 1272567 h 1272567"/>
              <a:gd name="connsiteX1" fmla="*/ 830659 w 1645857"/>
              <a:gd name="connsiteY1" fmla="*/ 0 h 1272567"/>
              <a:gd name="connsiteX2" fmla="*/ 1645857 w 1645857"/>
              <a:gd name="connsiteY2" fmla="*/ 901092 h 1272567"/>
              <a:gd name="connsiteX3" fmla="*/ 0 w 1645857"/>
              <a:gd name="connsiteY3" fmla="*/ 1272567 h 1272567"/>
              <a:gd name="connsiteX0" fmla="*/ 0 w 1285146"/>
              <a:gd name="connsiteY0" fmla="*/ 1961131 h 1961131"/>
              <a:gd name="connsiteX1" fmla="*/ 469948 w 1285146"/>
              <a:gd name="connsiteY1" fmla="*/ 0 h 1961131"/>
              <a:gd name="connsiteX2" fmla="*/ 1285146 w 1285146"/>
              <a:gd name="connsiteY2" fmla="*/ 901092 h 1961131"/>
              <a:gd name="connsiteX3" fmla="*/ 0 w 1285146"/>
              <a:gd name="connsiteY3" fmla="*/ 1961131 h 1961131"/>
              <a:gd name="connsiteX0" fmla="*/ 416798 w 1701944"/>
              <a:gd name="connsiteY0" fmla="*/ 1562216 h 1562216"/>
              <a:gd name="connsiteX1" fmla="*/ 0 w 1701944"/>
              <a:gd name="connsiteY1" fmla="*/ 0 h 1562216"/>
              <a:gd name="connsiteX2" fmla="*/ 1701944 w 1701944"/>
              <a:gd name="connsiteY2" fmla="*/ 502177 h 1562216"/>
              <a:gd name="connsiteX3" fmla="*/ 416798 w 1701944"/>
              <a:gd name="connsiteY3" fmla="*/ 1562216 h 1562216"/>
              <a:gd name="connsiteX0" fmla="*/ 416798 w 1806630"/>
              <a:gd name="connsiteY0" fmla="*/ 1901491 h 1901491"/>
              <a:gd name="connsiteX1" fmla="*/ 0 w 1806630"/>
              <a:gd name="connsiteY1" fmla="*/ 339275 h 1901491"/>
              <a:gd name="connsiteX2" fmla="*/ 1806630 w 1806630"/>
              <a:gd name="connsiteY2" fmla="*/ 0 h 1901491"/>
              <a:gd name="connsiteX3" fmla="*/ 416798 w 1806630"/>
              <a:gd name="connsiteY3" fmla="*/ 1901491 h 1901491"/>
              <a:gd name="connsiteX0" fmla="*/ 416798 w 1888664"/>
              <a:gd name="connsiteY0" fmla="*/ 1870152 h 1870152"/>
              <a:gd name="connsiteX1" fmla="*/ 0 w 1888664"/>
              <a:gd name="connsiteY1" fmla="*/ 307936 h 1870152"/>
              <a:gd name="connsiteX2" fmla="*/ 1888664 w 1888664"/>
              <a:gd name="connsiteY2" fmla="*/ 0 h 1870152"/>
              <a:gd name="connsiteX3" fmla="*/ 416798 w 1888664"/>
              <a:gd name="connsiteY3" fmla="*/ 1870152 h 1870152"/>
              <a:gd name="connsiteX0" fmla="*/ 1202078 w 2673944"/>
              <a:gd name="connsiteY0" fmla="*/ 1870152 h 1870152"/>
              <a:gd name="connsiteX1" fmla="*/ 0 w 2673944"/>
              <a:gd name="connsiteY1" fmla="*/ 606263 h 1870152"/>
              <a:gd name="connsiteX2" fmla="*/ 2673944 w 2673944"/>
              <a:gd name="connsiteY2" fmla="*/ 0 h 1870152"/>
              <a:gd name="connsiteX3" fmla="*/ 1202078 w 2673944"/>
              <a:gd name="connsiteY3" fmla="*/ 1870152 h 1870152"/>
              <a:gd name="connsiteX0" fmla="*/ 1202078 w 2667882"/>
              <a:gd name="connsiteY0" fmla="*/ 2025090 h 2025090"/>
              <a:gd name="connsiteX1" fmla="*/ 0 w 2667882"/>
              <a:gd name="connsiteY1" fmla="*/ 761201 h 2025090"/>
              <a:gd name="connsiteX2" fmla="*/ 2667882 w 2667882"/>
              <a:gd name="connsiteY2" fmla="*/ 0 h 2025090"/>
              <a:gd name="connsiteX3" fmla="*/ 1202078 w 2667882"/>
              <a:gd name="connsiteY3" fmla="*/ 2025090 h 2025090"/>
              <a:gd name="connsiteX0" fmla="*/ 1276369 w 2667882"/>
              <a:gd name="connsiteY0" fmla="*/ 1978266 h 1978266"/>
              <a:gd name="connsiteX1" fmla="*/ 0 w 2667882"/>
              <a:gd name="connsiteY1" fmla="*/ 761201 h 1978266"/>
              <a:gd name="connsiteX2" fmla="*/ 2667882 w 2667882"/>
              <a:gd name="connsiteY2" fmla="*/ 0 h 1978266"/>
              <a:gd name="connsiteX3" fmla="*/ 1276369 w 2667882"/>
              <a:gd name="connsiteY3" fmla="*/ 1978266 h 1978266"/>
              <a:gd name="connsiteX0" fmla="*/ 1234805 w 2667882"/>
              <a:gd name="connsiteY0" fmla="*/ 1933633 h 1933633"/>
              <a:gd name="connsiteX1" fmla="*/ 0 w 2667882"/>
              <a:gd name="connsiteY1" fmla="*/ 761201 h 1933633"/>
              <a:gd name="connsiteX2" fmla="*/ 2667882 w 2667882"/>
              <a:gd name="connsiteY2" fmla="*/ 0 h 1933633"/>
              <a:gd name="connsiteX3" fmla="*/ 1234805 w 2667882"/>
              <a:gd name="connsiteY3" fmla="*/ 1933633 h 1933633"/>
              <a:gd name="connsiteX0" fmla="*/ 1457387 w 2890464"/>
              <a:gd name="connsiteY0" fmla="*/ 1933633 h 1933633"/>
              <a:gd name="connsiteX1" fmla="*/ 0 w 2890464"/>
              <a:gd name="connsiteY1" fmla="*/ 834321 h 1933633"/>
              <a:gd name="connsiteX2" fmla="*/ 2890464 w 2890464"/>
              <a:gd name="connsiteY2" fmla="*/ 0 h 1933633"/>
              <a:gd name="connsiteX3" fmla="*/ 1457387 w 2890464"/>
              <a:gd name="connsiteY3" fmla="*/ 1933633 h 1933633"/>
              <a:gd name="connsiteX0" fmla="*/ 1457387 w 2147333"/>
              <a:gd name="connsiteY0" fmla="*/ 1725376 h 1725376"/>
              <a:gd name="connsiteX1" fmla="*/ 0 w 2147333"/>
              <a:gd name="connsiteY1" fmla="*/ 626064 h 1725376"/>
              <a:gd name="connsiteX2" fmla="*/ 2147333 w 2147333"/>
              <a:gd name="connsiteY2" fmla="*/ 0 h 1725376"/>
              <a:gd name="connsiteX3" fmla="*/ 1457387 w 2147333"/>
              <a:gd name="connsiteY3" fmla="*/ 1725376 h 1725376"/>
              <a:gd name="connsiteX0" fmla="*/ 1457387 w 2101313"/>
              <a:gd name="connsiteY0" fmla="*/ 1674388 h 1674388"/>
              <a:gd name="connsiteX1" fmla="*/ 0 w 2101313"/>
              <a:gd name="connsiteY1" fmla="*/ 575076 h 1674388"/>
              <a:gd name="connsiteX2" fmla="*/ 2101313 w 2101313"/>
              <a:gd name="connsiteY2" fmla="*/ 0 h 1674388"/>
              <a:gd name="connsiteX3" fmla="*/ 1457387 w 2101313"/>
              <a:gd name="connsiteY3" fmla="*/ 1674388 h 1674388"/>
              <a:gd name="connsiteX0" fmla="*/ 1457387 w 2122935"/>
              <a:gd name="connsiteY0" fmla="*/ 1690459 h 1690459"/>
              <a:gd name="connsiteX1" fmla="*/ 0 w 2122935"/>
              <a:gd name="connsiteY1" fmla="*/ 591147 h 1690459"/>
              <a:gd name="connsiteX2" fmla="*/ 2122935 w 2122935"/>
              <a:gd name="connsiteY2" fmla="*/ 0 h 1690459"/>
              <a:gd name="connsiteX3" fmla="*/ 1457387 w 2122935"/>
              <a:gd name="connsiteY3" fmla="*/ 1690459 h 1690459"/>
              <a:gd name="connsiteX0" fmla="*/ 1531973 w 2122935"/>
              <a:gd name="connsiteY0" fmla="*/ 1576283 h 1576283"/>
              <a:gd name="connsiteX1" fmla="*/ 0 w 2122935"/>
              <a:gd name="connsiteY1" fmla="*/ 591147 h 1576283"/>
              <a:gd name="connsiteX2" fmla="*/ 2122935 w 2122935"/>
              <a:gd name="connsiteY2" fmla="*/ 0 h 1576283"/>
              <a:gd name="connsiteX3" fmla="*/ 1531973 w 2122935"/>
              <a:gd name="connsiteY3" fmla="*/ 1576283 h 1576283"/>
              <a:gd name="connsiteX0" fmla="*/ 1531973 w 2110226"/>
              <a:gd name="connsiteY0" fmla="*/ 1751455 h 1751455"/>
              <a:gd name="connsiteX1" fmla="*/ 0 w 2110226"/>
              <a:gd name="connsiteY1" fmla="*/ 766319 h 1751455"/>
              <a:gd name="connsiteX2" fmla="*/ 2110226 w 2110226"/>
              <a:gd name="connsiteY2" fmla="*/ 0 h 1751455"/>
              <a:gd name="connsiteX3" fmla="*/ 1531973 w 2110226"/>
              <a:gd name="connsiteY3" fmla="*/ 1751455 h 1751455"/>
            </a:gdLst>
            <a:ahLst/>
            <a:cxnLst>
              <a:cxn ang="0">
                <a:pos x="connsiteX0" y="connsiteY0"/>
              </a:cxn>
              <a:cxn ang="0">
                <a:pos x="connsiteX1" y="connsiteY1"/>
              </a:cxn>
              <a:cxn ang="0">
                <a:pos x="connsiteX2" y="connsiteY2"/>
              </a:cxn>
              <a:cxn ang="0">
                <a:pos x="connsiteX3" y="connsiteY3"/>
              </a:cxn>
            </a:cxnLst>
            <a:rect l="l" t="t" r="r" b="b"/>
            <a:pathLst>
              <a:path w="2110226" h="1751455">
                <a:moveTo>
                  <a:pt x="1531973" y="1751455"/>
                </a:moveTo>
                <a:lnTo>
                  <a:pt x="0" y="766319"/>
                </a:lnTo>
                <a:lnTo>
                  <a:pt x="2110226" y="0"/>
                </a:lnTo>
                <a:lnTo>
                  <a:pt x="1531973" y="1751455"/>
                </a:lnTo>
                <a:close/>
              </a:path>
            </a:pathLst>
          </a:cu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3" name="Right Triangle 9"/>
          <p:cNvSpPr/>
          <p:nvPr/>
        </p:nvSpPr>
        <p:spPr>
          <a:xfrm rot="15478741">
            <a:off x="8933977" y="5183323"/>
            <a:ext cx="2272683" cy="339929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648840"/>
              <a:gd name="connsiteY0" fmla="*/ 0 h 1643327"/>
              <a:gd name="connsiteX1" fmla="*/ 2648840 w 2648840"/>
              <a:gd name="connsiteY1" fmla="*/ 1643326 h 1643327"/>
              <a:gd name="connsiteX2" fmla="*/ 0 w 2648840"/>
              <a:gd name="connsiteY2" fmla="*/ 1027386 h 1643327"/>
              <a:gd name="connsiteX3" fmla="*/ 1400810 w 2648840"/>
              <a:gd name="connsiteY3" fmla="*/ 0 h 1643327"/>
              <a:gd name="connsiteX0" fmla="*/ 1257479 w 2648840"/>
              <a:gd name="connsiteY0" fmla="*/ 0 h 1821051"/>
              <a:gd name="connsiteX1" fmla="*/ 2648840 w 2648840"/>
              <a:gd name="connsiteY1" fmla="*/ 1821051 h 1821051"/>
              <a:gd name="connsiteX2" fmla="*/ 0 w 2648840"/>
              <a:gd name="connsiteY2" fmla="*/ 1205111 h 1821051"/>
              <a:gd name="connsiteX3" fmla="*/ 1257479 w 2648840"/>
              <a:gd name="connsiteY3" fmla="*/ 0 h 1821051"/>
              <a:gd name="connsiteX0" fmla="*/ 2076175 w 3467536"/>
              <a:gd name="connsiteY0" fmla="*/ 0 h 2763257"/>
              <a:gd name="connsiteX1" fmla="*/ 3467536 w 3467536"/>
              <a:gd name="connsiteY1" fmla="*/ 1821051 h 2763257"/>
              <a:gd name="connsiteX2" fmla="*/ 0 w 3467536"/>
              <a:gd name="connsiteY2" fmla="*/ 2763257 h 2763257"/>
              <a:gd name="connsiteX3" fmla="*/ 2076175 w 3467536"/>
              <a:gd name="connsiteY3" fmla="*/ 0 h 2763257"/>
              <a:gd name="connsiteX0" fmla="*/ 2076175 w 3776940"/>
              <a:gd name="connsiteY0" fmla="*/ 0 h 2763257"/>
              <a:gd name="connsiteX1" fmla="*/ 3776940 w 3776940"/>
              <a:gd name="connsiteY1" fmla="*/ 1218855 h 2763257"/>
              <a:gd name="connsiteX2" fmla="*/ 0 w 3776940"/>
              <a:gd name="connsiteY2" fmla="*/ 2763257 h 2763257"/>
              <a:gd name="connsiteX3" fmla="*/ 2076175 w 3776940"/>
              <a:gd name="connsiteY3" fmla="*/ 0 h 2763257"/>
              <a:gd name="connsiteX0" fmla="*/ 2076175 w 2247290"/>
              <a:gd name="connsiteY0" fmla="*/ 0 h 2763257"/>
              <a:gd name="connsiteX1" fmla="*/ 2247290 w 2247290"/>
              <a:gd name="connsiteY1" fmla="*/ 904456 h 2763257"/>
              <a:gd name="connsiteX2" fmla="*/ 0 w 2247290"/>
              <a:gd name="connsiteY2" fmla="*/ 2763257 h 2763257"/>
              <a:gd name="connsiteX3" fmla="*/ 2076175 w 2247290"/>
              <a:gd name="connsiteY3" fmla="*/ 0 h 2763257"/>
              <a:gd name="connsiteX0" fmla="*/ 2591073 w 2762188"/>
              <a:gd name="connsiteY0" fmla="*/ 0 h 4170951"/>
              <a:gd name="connsiteX1" fmla="*/ 2762188 w 2762188"/>
              <a:gd name="connsiteY1" fmla="*/ 904456 h 4170951"/>
              <a:gd name="connsiteX2" fmla="*/ 0 w 2762188"/>
              <a:gd name="connsiteY2" fmla="*/ 4170951 h 4170951"/>
              <a:gd name="connsiteX3" fmla="*/ 2591073 w 2762188"/>
              <a:gd name="connsiteY3" fmla="*/ 0 h 4170951"/>
              <a:gd name="connsiteX0" fmla="*/ 2340735 w 2762188"/>
              <a:gd name="connsiteY0" fmla="*/ 0 h 3952497"/>
              <a:gd name="connsiteX1" fmla="*/ 2762188 w 2762188"/>
              <a:gd name="connsiteY1" fmla="*/ 686002 h 3952497"/>
              <a:gd name="connsiteX2" fmla="*/ 0 w 2762188"/>
              <a:gd name="connsiteY2" fmla="*/ 3952497 h 3952497"/>
              <a:gd name="connsiteX3" fmla="*/ 2340735 w 2762188"/>
              <a:gd name="connsiteY3" fmla="*/ 0 h 3952497"/>
              <a:gd name="connsiteX0" fmla="*/ 2340735 w 2642536"/>
              <a:gd name="connsiteY0" fmla="*/ 0 h 3952497"/>
              <a:gd name="connsiteX1" fmla="*/ 2642536 w 2642536"/>
              <a:gd name="connsiteY1" fmla="*/ 875668 h 3952497"/>
              <a:gd name="connsiteX2" fmla="*/ 0 w 2642536"/>
              <a:gd name="connsiteY2" fmla="*/ 3952497 h 3952497"/>
              <a:gd name="connsiteX3" fmla="*/ 2340735 w 2642536"/>
              <a:gd name="connsiteY3" fmla="*/ 0 h 3952497"/>
            </a:gdLst>
            <a:ahLst/>
            <a:cxnLst>
              <a:cxn ang="0">
                <a:pos x="connsiteX0" y="connsiteY0"/>
              </a:cxn>
              <a:cxn ang="0">
                <a:pos x="connsiteX1" y="connsiteY1"/>
              </a:cxn>
              <a:cxn ang="0">
                <a:pos x="connsiteX2" y="connsiteY2"/>
              </a:cxn>
              <a:cxn ang="0">
                <a:pos x="connsiteX3" y="connsiteY3"/>
              </a:cxn>
            </a:cxnLst>
            <a:rect l="l" t="t" r="r" b="b"/>
            <a:pathLst>
              <a:path w="2642536" h="3952497">
                <a:moveTo>
                  <a:pt x="2340735" y="0"/>
                </a:moveTo>
                <a:lnTo>
                  <a:pt x="2642536" y="875668"/>
                </a:lnTo>
                <a:lnTo>
                  <a:pt x="0" y="3952497"/>
                </a:lnTo>
                <a:lnTo>
                  <a:pt x="2340735" y="0"/>
                </a:lnTo>
                <a:close/>
              </a:path>
            </a:pathLst>
          </a:custGeom>
          <a:solidFill>
            <a:srgbClr val="993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4" name="Right Triangle 9"/>
          <p:cNvSpPr/>
          <p:nvPr/>
        </p:nvSpPr>
        <p:spPr>
          <a:xfrm rot="20566087">
            <a:off x="8791870" y="4446370"/>
            <a:ext cx="2079929" cy="122619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 w 6935635"/>
              <a:gd name="connsiteY0" fmla="*/ 5927577 h 8182122"/>
              <a:gd name="connsiteX1" fmla="*/ 6935638 w 6935635"/>
              <a:gd name="connsiteY1" fmla="*/ -2 h 8182122"/>
              <a:gd name="connsiteX2" fmla="*/ 1547559 w 6935635"/>
              <a:gd name="connsiteY2" fmla="*/ 5287643 h 8182122"/>
              <a:gd name="connsiteX3" fmla="*/ 4500933 w 6935635"/>
              <a:gd name="connsiteY3" fmla="*/ 8182121 h 8182122"/>
              <a:gd name="connsiteX4" fmla="*/ -1 w 6935635"/>
              <a:gd name="connsiteY4" fmla="*/ 5927577 h 8182122"/>
              <a:gd name="connsiteX0" fmla="*/ -1 w 7455171"/>
              <a:gd name="connsiteY0" fmla="*/ 5927577 h 8182122"/>
              <a:gd name="connsiteX1" fmla="*/ 6935638 w 7455171"/>
              <a:gd name="connsiteY1" fmla="*/ -2 h 8182122"/>
              <a:gd name="connsiteX2" fmla="*/ 7455172 w 7455171"/>
              <a:gd name="connsiteY2" fmla="*/ 5108847 h 8182122"/>
              <a:gd name="connsiteX3" fmla="*/ 4500933 w 7455171"/>
              <a:gd name="connsiteY3" fmla="*/ 8182121 h 8182122"/>
              <a:gd name="connsiteX4" fmla="*/ -1 w 7455171"/>
              <a:gd name="connsiteY4" fmla="*/ 5927577 h 8182122"/>
              <a:gd name="connsiteX0" fmla="*/ 2 w 19876589"/>
              <a:gd name="connsiteY0" fmla="*/ 1919113 h 8182122"/>
              <a:gd name="connsiteX1" fmla="*/ 19357056 w 19876589"/>
              <a:gd name="connsiteY1" fmla="*/ -2 h 8182122"/>
              <a:gd name="connsiteX2" fmla="*/ 19876590 w 19876589"/>
              <a:gd name="connsiteY2" fmla="*/ 5108847 h 8182122"/>
              <a:gd name="connsiteX3" fmla="*/ 16922351 w 19876589"/>
              <a:gd name="connsiteY3" fmla="*/ 8182121 h 8182122"/>
              <a:gd name="connsiteX4" fmla="*/ 2 w 19876589"/>
              <a:gd name="connsiteY4" fmla="*/ 1919113 h 8182122"/>
              <a:gd name="connsiteX0" fmla="*/ 2 w 21980830"/>
              <a:gd name="connsiteY0" fmla="*/ 1919113 h 17648657"/>
              <a:gd name="connsiteX1" fmla="*/ 19357056 w 21980830"/>
              <a:gd name="connsiteY1" fmla="*/ -2 h 17648657"/>
              <a:gd name="connsiteX2" fmla="*/ 19876590 w 21980830"/>
              <a:gd name="connsiteY2" fmla="*/ 5108847 h 17648657"/>
              <a:gd name="connsiteX3" fmla="*/ 21980789 w 21980830"/>
              <a:gd name="connsiteY3" fmla="*/ 17648659 h 17648657"/>
              <a:gd name="connsiteX4" fmla="*/ 2 w 21980830"/>
              <a:gd name="connsiteY4" fmla="*/ 1919113 h 17648657"/>
              <a:gd name="connsiteX0" fmla="*/ 0 w 9479362"/>
              <a:gd name="connsiteY0" fmla="*/ 939033 h 17648657"/>
              <a:gd name="connsiteX1" fmla="*/ 6855588 w 9479362"/>
              <a:gd name="connsiteY1" fmla="*/ -2 h 17648657"/>
              <a:gd name="connsiteX2" fmla="*/ 7375122 w 9479362"/>
              <a:gd name="connsiteY2" fmla="*/ 5108847 h 17648657"/>
              <a:gd name="connsiteX3" fmla="*/ 9479321 w 9479362"/>
              <a:gd name="connsiteY3" fmla="*/ 17648659 h 17648657"/>
              <a:gd name="connsiteX4" fmla="*/ 0 w 9479362"/>
              <a:gd name="connsiteY4" fmla="*/ 939033 h 17648657"/>
              <a:gd name="connsiteX0" fmla="*/ 1 w 9759708"/>
              <a:gd name="connsiteY0" fmla="*/ 817206 h 17648657"/>
              <a:gd name="connsiteX1" fmla="*/ 7135934 w 9759708"/>
              <a:gd name="connsiteY1" fmla="*/ -2 h 17648657"/>
              <a:gd name="connsiteX2" fmla="*/ 7655468 w 9759708"/>
              <a:gd name="connsiteY2" fmla="*/ 5108847 h 17648657"/>
              <a:gd name="connsiteX3" fmla="*/ 9759667 w 9759708"/>
              <a:gd name="connsiteY3" fmla="*/ 17648659 h 17648657"/>
              <a:gd name="connsiteX4" fmla="*/ 1 w 9759708"/>
              <a:gd name="connsiteY4" fmla="*/ 817206 h 17648657"/>
              <a:gd name="connsiteX0" fmla="*/ 1 w 13455019"/>
              <a:gd name="connsiteY0" fmla="*/ 6076130 h 17648657"/>
              <a:gd name="connsiteX1" fmla="*/ 10831245 w 13455019"/>
              <a:gd name="connsiteY1" fmla="*/ -2 h 17648657"/>
              <a:gd name="connsiteX2" fmla="*/ 11350779 w 13455019"/>
              <a:gd name="connsiteY2" fmla="*/ 5108847 h 17648657"/>
              <a:gd name="connsiteX3" fmla="*/ 13454978 w 13455019"/>
              <a:gd name="connsiteY3" fmla="*/ 17648659 h 17648657"/>
              <a:gd name="connsiteX4" fmla="*/ 1 w 13455019"/>
              <a:gd name="connsiteY4" fmla="*/ 6076130 h 17648657"/>
              <a:gd name="connsiteX0" fmla="*/ 1 w 16017545"/>
              <a:gd name="connsiteY0" fmla="*/ 6076130 h 8085612"/>
              <a:gd name="connsiteX1" fmla="*/ 10831245 w 16017545"/>
              <a:gd name="connsiteY1" fmla="*/ -2 h 8085612"/>
              <a:gd name="connsiteX2" fmla="*/ 11350779 w 16017545"/>
              <a:gd name="connsiteY2" fmla="*/ 5108847 h 8085612"/>
              <a:gd name="connsiteX3" fmla="*/ 16017527 w 16017545"/>
              <a:gd name="connsiteY3" fmla="*/ 8085613 h 8085612"/>
              <a:gd name="connsiteX4" fmla="*/ 1 w 16017545"/>
              <a:gd name="connsiteY4" fmla="*/ 6076130 h 8085612"/>
              <a:gd name="connsiteX0" fmla="*/ 1 w 16017595"/>
              <a:gd name="connsiteY0" fmla="*/ 6076130 h 8085612"/>
              <a:gd name="connsiteX1" fmla="*/ 10831245 w 16017595"/>
              <a:gd name="connsiteY1" fmla="*/ -2 h 8085612"/>
              <a:gd name="connsiteX2" fmla="*/ 14611757 w 16017595"/>
              <a:gd name="connsiteY2" fmla="*/ 2197080 h 8085612"/>
              <a:gd name="connsiteX3" fmla="*/ 16017527 w 16017595"/>
              <a:gd name="connsiteY3" fmla="*/ 8085613 h 8085612"/>
              <a:gd name="connsiteX4" fmla="*/ 1 w 16017595"/>
              <a:gd name="connsiteY4" fmla="*/ 6076130 h 8085612"/>
              <a:gd name="connsiteX0" fmla="*/ 1 w 16017595"/>
              <a:gd name="connsiteY0" fmla="*/ 6267149 h 8276631"/>
              <a:gd name="connsiteX1" fmla="*/ 9165009 w 16017595"/>
              <a:gd name="connsiteY1" fmla="*/ -2 h 8276631"/>
              <a:gd name="connsiteX2" fmla="*/ 14611757 w 16017595"/>
              <a:gd name="connsiteY2" fmla="*/ 2388099 h 8276631"/>
              <a:gd name="connsiteX3" fmla="*/ 16017527 w 16017595"/>
              <a:gd name="connsiteY3" fmla="*/ 8276632 h 8276631"/>
              <a:gd name="connsiteX4" fmla="*/ 1 w 16017595"/>
              <a:gd name="connsiteY4" fmla="*/ 6267149 h 8276631"/>
              <a:gd name="connsiteX0" fmla="*/ 1 w 17145861"/>
              <a:gd name="connsiteY0" fmla="*/ 6267149 h 6267150"/>
              <a:gd name="connsiteX1" fmla="*/ 9165009 w 17145861"/>
              <a:gd name="connsiteY1" fmla="*/ -2 h 6267150"/>
              <a:gd name="connsiteX2" fmla="*/ 14611757 w 17145861"/>
              <a:gd name="connsiteY2" fmla="*/ 2388099 h 6267150"/>
              <a:gd name="connsiteX3" fmla="*/ 17145829 w 17145861"/>
              <a:gd name="connsiteY3" fmla="*/ 4712733 h 6267150"/>
              <a:gd name="connsiteX4" fmla="*/ 1 w 17145861"/>
              <a:gd name="connsiteY4" fmla="*/ 6267149 h 6267150"/>
              <a:gd name="connsiteX0" fmla="*/ 1 w 17145853"/>
              <a:gd name="connsiteY0" fmla="*/ 6267149 h 6267150"/>
              <a:gd name="connsiteX1" fmla="*/ 9165009 w 17145853"/>
              <a:gd name="connsiteY1" fmla="*/ -2 h 6267150"/>
              <a:gd name="connsiteX2" fmla="*/ 13592752 w 17145853"/>
              <a:gd name="connsiteY2" fmla="*/ 2817525 h 6267150"/>
              <a:gd name="connsiteX3" fmla="*/ 17145829 w 17145853"/>
              <a:gd name="connsiteY3" fmla="*/ 4712733 h 6267150"/>
              <a:gd name="connsiteX4" fmla="*/ 1 w 17145853"/>
              <a:gd name="connsiteY4" fmla="*/ 6267149 h 6267150"/>
              <a:gd name="connsiteX0" fmla="*/ 1 w 17145853"/>
              <a:gd name="connsiteY0" fmla="*/ 6267149 h 6267150"/>
              <a:gd name="connsiteX1" fmla="*/ 9165009 w 17145853"/>
              <a:gd name="connsiteY1" fmla="*/ -2 h 6267150"/>
              <a:gd name="connsiteX2" fmla="*/ 13710580 w 17145853"/>
              <a:gd name="connsiteY2" fmla="*/ 2545683 h 6267150"/>
              <a:gd name="connsiteX3" fmla="*/ 17145829 w 17145853"/>
              <a:gd name="connsiteY3" fmla="*/ 4712733 h 6267150"/>
              <a:gd name="connsiteX4" fmla="*/ 1 w 17145853"/>
              <a:gd name="connsiteY4" fmla="*/ 6267149 h 6267150"/>
              <a:gd name="connsiteX0" fmla="*/ 1 w 17326657"/>
              <a:gd name="connsiteY0" fmla="*/ 6267149 h 6267150"/>
              <a:gd name="connsiteX1" fmla="*/ 9165009 w 17326657"/>
              <a:gd name="connsiteY1" fmla="*/ -2 h 6267150"/>
              <a:gd name="connsiteX2" fmla="*/ 13710580 w 17326657"/>
              <a:gd name="connsiteY2" fmla="*/ 2545683 h 6267150"/>
              <a:gd name="connsiteX3" fmla="*/ 17326628 w 17326657"/>
              <a:gd name="connsiteY3" fmla="*/ 4872059 h 6267150"/>
              <a:gd name="connsiteX4" fmla="*/ 1 w 17326657"/>
              <a:gd name="connsiteY4" fmla="*/ 6267149 h 6267150"/>
              <a:gd name="connsiteX0" fmla="*/ -4 w 17200698"/>
              <a:gd name="connsiteY0" fmla="*/ 7129485 h 7129485"/>
              <a:gd name="connsiteX1" fmla="*/ 9039050 w 17200698"/>
              <a:gd name="connsiteY1" fmla="*/ -2 h 7129485"/>
              <a:gd name="connsiteX2" fmla="*/ 13584621 w 17200698"/>
              <a:gd name="connsiteY2" fmla="*/ 2545683 h 7129485"/>
              <a:gd name="connsiteX3" fmla="*/ 17200669 w 17200698"/>
              <a:gd name="connsiteY3" fmla="*/ 4872059 h 7129485"/>
              <a:gd name="connsiteX4" fmla="*/ -4 w 17200698"/>
              <a:gd name="connsiteY4" fmla="*/ 7129485 h 7129485"/>
              <a:gd name="connsiteX0" fmla="*/ 170009 w 17370711"/>
              <a:gd name="connsiteY0" fmla="*/ 7129485 h 7328034"/>
              <a:gd name="connsiteX1" fmla="*/ 9209063 w 17370711"/>
              <a:gd name="connsiteY1" fmla="*/ -2 h 7328034"/>
              <a:gd name="connsiteX2" fmla="*/ 13754634 w 17370711"/>
              <a:gd name="connsiteY2" fmla="*/ 2545683 h 7328034"/>
              <a:gd name="connsiteX3" fmla="*/ 17370682 w 17370711"/>
              <a:gd name="connsiteY3" fmla="*/ 4872059 h 7328034"/>
              <a:gd name="connsiteX4" fmla="*/ 0 w 17370711"/>
              <a:gd name="connsiteY4" fmla="*/ 7328036 h 7328034"/>
              <a:gd name="connsiteX5" fmla="*/ 170009 w 17370711"/>
              <a:gd name="connsiteY5" fmla="*/ 7129485 h 73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0711" h="7328034">
                <a:moveTo>
                  <a:pt x="170009" y="7129485"/>
                </a:moveTo>
                <a:lnTo>
                  <a:pt x="9209063" y="-2"/>
                </a:lnTo>
                <a:lnTo>
                  <a:pt x="13754634" y="2545683"/>
                </a:lnTo>
                <a:cubicBezTo>
                  <a:pt x="13743412" y="2546746"/>
                  <a:pt x="17381904" y="4870996"/>
                  <a:pt x="17370682" y="4872059"/>
                </a:cubicBezTo>
                <a:cubicBezTo>
                  <a:pt x="11728890" y="5604464"/>
                  <a:pt x="5641792" y="6595631"/>
                  <a:pt x="0" y="7328036"/>
                </a:cubicBezTo>
                <a:lnTo>
                  <a:pt x="170009" y="7129485"/>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5" name="Right Triangle 6"/>
          <p:cNvSpPr/>
          <p:nvPr/>
        </p:nvSpPr>
        <p:spPr>
          <a:xfrm rot="5085572">
            <a:off x="8929317" y="2933219"/>
            <a:ext cx="2598533" cy="2763107"/>
          </a:xfrm>
          <a:custGeom>
            <a:avLst/>
            <a:gdLst>
              <a:gd name="connsiteX0" fmla="*/ 0 w 800408"/>
              <a:gd name="connsiteY0" fmla="*/ 469830 h 469830"/>
              <a:gd name="connsiteX1" fmla="*/ 0 w 800408"/>
              <a:gd name="connsiteY1" fmla="*/ 0 h 469830"/>
              <a:gd name="connsiteX2" fmla="*/ 800408 w 800408"/>
              <a:gd name="connsiteY2" fmla="*/ 469830 h 469830"/>
              <a:gd name="connsiteX3" fmla="*/ 0 w 800408"/>
              <a:gd name="connsiteY3" fmla="*/ 469830 h 469830"/>
              <a:gd name="connsiteX0" fmla="*/ 0 w 2587308"/>
              <a:gd name="connsiteY0" fmla="*/ 2745007 h 2745007"/>
              <a:gd name="connsiteX1" fmla="*/ 1786900 w 2587308"/>
              <a:gd name="connsiteY1" fmla="*/ 0 h 2745007"/>
              <a:gd name="connsiteX2" fmla="*/ 2587308 w 2587308"/>
              <a:gd name="connsiteY2" fmla="*/ 469830 h 2745007"/>
              <a:gd name="connsiteX3" fmla="*/ 0 w 2587308"/>
              <a:gd name="connsiteY3" fmla="*/ 2745007 h 2745007"/>
              <a:gd name="connsiteX0" fmla="*/ 0 w 2598533"/>
              <a:gd name="connsiteY0" fmla="*/ 2763107 h 2763107"/>
              <a:gd name="connsiteX1" fmla="*/ 1798125 w 2598533"/>
              <a:gd name="connsiteY1" fmla="*/ 0 h 2763107"/>
              <a:gd name="connsiteX2" fmla="*/ 2598533 w 2598533"/>
              <a:gd name="connsiteY2" fmla="*/ 469830 h 2763107"/>
              <a:gd name="connsiteX3" fmla="*/ 0 w 2598533"/>
              <a:gd name="connsiteY3" fmla="*/ 2763107 h 2763107"/>
            </a:gdLst>
            <a:ahLst/>
            <a:cxnLst>
              <a:cxn ang="0">
                <a:pos x="connsiteX0" y="connsiteY0"/>
              </a:cxn>
              <a:cxn ang="0">
                <a:pos x="connsiteX1" y="connsiteY1"/>
              </a:cxn>
              <a:cxn ang="0">
                <a:pos x="connsiteX2" y="connsiteY2"/>
              </a:cxn>
              <a:cxn ang="0">
                <a:pos x="connsiteX3" y="connsiteY3"/>
              </a:cxn>
            </a:cxnLst>
            <a:rect l="l" t="t" r="r" b="b"/>
            <a:pathLst>
              <a:path w="2598533" h="2763107">
                <a:moveTo>
                  <a:pt x="0" y="2763107"/>
                </a:moveTo>
                <a:lnTo>
                  <a:pt x="1798125" y="0"/>
                </a:lnTo>
                <a:lnTo>
                  <a:pt x="2598533" y="469830"/>
                </a:lnTo>
                <a:lnTo>
                  <a:pt x="0" y="276310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00B0F0"/>
              </a:solidFill>
            </a:endParaRPr>
          </a:p>
        </p:txBody>
      </p:sp>
      <p:sp>
        <p:nvSpPr>
          <p:cNvPr id="36" name="Right Triangle 9"/>
          <p:cNvSpPr/>
          <p:nvPr/>
        </p:nvSpPr>
        <p:spPr>
          <a:xfrm rot="600095">
            <a:off x="8042403" y="4257230"/>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37" name="Right Triangle 9"/>
          <p:cNvSpPr/>
          <p:nvPr/>
        </p:nvSpPr>
        <p:spPr>
          <a:xfrm rot="16736933">
            <a:off x="10629827" y="1529471"/>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8" name="Right Triangle 9"/>
          <p:cNvSpPr/>
          <p:nvPr/>
        </p:nvSpPr>
        <p:spPr>
          <a:xfrm rot="4813542">
            <a:off x="9573876" y="5101073"/>
            <a:ext cx="1987778" cy="185576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2361841"/>
              <a:gd name="connsiteX1" fmla="*/ 1547560 w 1547560"/>
              <a:gd name="connsiteY1" fmla="*/ 0 h 2361841"/>
              <a:gd name="connsiteX2" fmla="*/ 1422180 w 1547560"/>
              <a:gd name="connsiteY2" fmla="*/ 2361841 h 2361841"/>
              <a:gd name="connsiteX3" fmla="*/ 0 w 1547560"/>
              <a:gd name="connsiteY3" fmla="*/ 639934 h 2361841"/>
              <a:gd name="connsiteX0" fmla="*/ 0 w 1914544"/>
              <a:gd name="connsiteY0" fmla="*/ 435383 h 2157290"/>
              <a:gd name="connsiteX1" fmla="*/ 1914544 w 1914544"/>
              <a:gd name="connsiteY1" fmla="*/ 0 h 2157290"/>
              <a:gd name="connsiteX2" fmla="*/ 1422180 w 1914544"/>
              <a:gd name="connsiteY2" fmla="*/ 2157290 h 2157290"/>
              <a:gd name="connsiteX3" fmla="*/ 0 w 1914544"/>
              <a:gd name="connsiteY3" fmla="*/ 435383 h 2157290"/>
              <a:gd name="connsiteX0" fmla="*/ 0 w 1990738"/>
              <a:gd name="connsiteY0" fmla="*/ 349797 h 2157290"/>
              <a:gd name="connsiteX1" fmla="*/ 1990738 w 1990738"/>
              <a:gd name="connsiteY1" fmla="*/ 0 h 2157290"/>
              <a:gd name="connsiteX2" fmla="*/ 1498374 w 1990738"/>
              <a:gd name="connsiteY2" fmla="*/ 2157290 h 2157290"/>
              <a:gd name="connsiteX3" fmla="*/ 0 w 1990738"/>
              <a:gd name="connsiteY3" fmla="*/ 349797 h 2157290"/>
              <a:gd name="connsiteX0" fmla="*/ 0 w 1990738"/>
              <a:gd name="connsiteY0" fmla="*/ 349797 h 1329930"/>
              <a:gd name="connsiteX1" fmla="*/ 1990738 w 1990738"/>
              <a:gd name="connsiteY1" fmla="*/ 0 h 1329930"/>
              <a:gd name="connsiteX2" fmla="*/ 1136128 w 1990738"/>
              <a:gd name="connsiteY2" fmla="*/ 1329930 h 1329930"/>
              <a:gd name="connsiteX3" fmla="*/ 0 w 1990738"/>
              <a:gd name="connsiteY3" fmla="*/ 349797 h 1329930"/>
            </a:gdLst>
            <a:ahLst/>
            <a:cxnLst>
              <a:cxn ang="0">
                <a:pos x="connsiteX0" y="connsiteY0"/>
              </a:cxn>
              <a:cxn ang="0">
                <a:pos x="connsiteX1" y="connsiteY1"/>
              </a:cxn>
              <a:cxn ang="0">
                <a:pos x="connsiteX2" y="connsiteY2"/>
              </a:cxn>
              <a:cxn ang="0">
                <a:pos x="connsiteX3" y="connsiteY3"/>
              </a:cxn>
            </a:cxnLst>
            <a:rect l="l" t="t" r="r" b="b"/>
            <a:pathLst>
              <a:path w="1990738" h="1329930">
                <a:moveTo>
                  <a:pt x="0" y="349797"/>
                </a:moveTo>
                <a:lnTo>
                  <a:pt x="1990738" y="0"/>
                </a:lnTo>
                <a:cubicBezTo>
                  <a:pt x="1979516" y="1063"/>
                  <a:pt x="1147350" y="1328867"/>
                  <a:pt x="1136128" y="1329930"/>
                </a:cubicBezTo>
                <a:lnTo>
                  <a:pt x="0" y="349797"/>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9" name="Right Triangle 9"/>
          <p:cNvSpPr/>
          <p:nvPr/>
        </p:nvSpPr>
        <p:spPr>
          <a:xfrm rot="16826751">
            <a:off x="9900650" y="6124604"/>
            <a:ext cx="565815" cy="53439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40" name="Right Triangle 9"/>
          <p:cNvSpPr/>
          <p:nvPr/>
        </p:nvSpPr>
        <p:spPr>
          <a:xfrm rot="5873890">
            <a:off x="8946389" y="2425149"/>
            <a:ext cx="776285" cy="1040733"/>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1" name="Right Triangle 9"/>
          <p:cNvSpPr/>
          <p:nvPr/>
        </p:nvSpPr>
        <p:spPr>
          <a:xfrm rot="9912503">
            <a:off x="11415821" y="221461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2" name="Right Triangle 9"/>
          <p:cNvSpPr/>
          <p:nvPr/>
        </p:nvSpPr>
        <p:spPr>
          <a:xfrm rot="7029743">
            <a:off x="9911130" y="603179"/>
            <a:ext cx="1147226" cy="5257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6920185"/>
              <a:gd name="connsiteY0" fmla="*/ 946243 h 1790959"/>
              <a:gd name="connsiteX1" fmla="*/ 6920184 w 6920185"/>
              <a:gd name="connsiteY1" fmla="*/ 1 h 1790959"/>
              <a:gd name="connsiteX2" fmla="*/ 655705 w 6920185"/>
              <a:gd name="connsiteY2" fmla="*/ 1790959 h 1790959"/>
              <a:gd name="connsiteX3" fmla="*/ 0 w 6920185"/>
              <a:gd name="connsiteY3" fmla="*/ 946243 h 1790959"/>
            </a:gdLst>
            <a:ahLst/>
            <a:cxnLst>
              <a:cxn ang="0">
                <a:pos x="connsiteX0" y="connsiteY0"/>
              </a:cxn>
              <a:cxn ang="0">
                <a:pos x="connsiteX1" y="connsiteY1"/>
              </a:cxn>
              <a:cxn ang="0">
                <a:pos x="connsiteX2" y="connsiteY2"/>
              </a:cxn>
              <a:cxn ang="0">
                <a:pos x="connsiteX3" y="connsiteY3"/>
              </a:cxn>
            </a:cxnLst>
            <a:rect l="l" t="t" r="r" b="b"/>
            <a:pathLst>
              <a:path w="6920185" h="1790959">
                <a:moveTo>
                  <a:pt x="0" y="946243"/>
                </a:moveTo>
                <a:cubicBezTo>
                  <a:pt x="515853" y="732932"/>
                  <a:pt x="6404331" y="213312"/>
                  <a:pt x="6920184" y="1"/>
                </a:cubicBezTo>
                <a:cubicBezTo>
                  <a:pt x="6908962" y="1064"/>
                  <a:pt x="666927" y="1789896"/>
                  <a:pt x="655705" y="1790959"/>
                </a:cubicBezTo>
                <a:lnTo>
                  <a:pt x="0" y="946243"/>
                </a:lnTo>
                <a:close/>
              </a:path>
            </a:pathLst>
          </a:custGeom>
          <a:solidFill>
            <a:srgbClr val="ED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3" name="Right Triangle 9"/>
          <p:cNvSpPr/>
          <p:nvPr/>
        </p:nvSpPr>
        <p:spPr>
          <a:xfrm rot="15514280">
            <a:off x="7317722" y="5047430"/>
            <a:ext cx="1517313" cy="20354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4" name="Right Triangle 9"/>
          <p:cNvSpPr/>
          <p:nvPr/>
        </p:nvSpPr>
        <p:spPr>
          <a:xfrm rot="18787309">
            <a:off x="5933073" y="5813470"/>
            <a:ext cx="1431481" cy="78511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A7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5" name="Right Triangle 9"/>
          <p:cNvSpPr/>
          <p:nvPr/>
        </p:nvSpPr>
        <p:spPr>
          <a:xfrm rot="1388307">
            <a:off x="9081311" y="2089534"/>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6" name="Right Triangle 9"/>
          <p:cNvSpPr/>
          <p:nvPr/>
        </p:nvSpPr>
        <p:spPr>
          <a:xfrm rot="13491637">
            <a:off x="8245479" y="4944620"/>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7" name="Right Triangle 9"/>
          <p:cNvSpPr/>
          <p:nvPr/>
        </p:nvSpPr>
        <p:spPr>
          <a:xfrm rot="600095">
            <a:off x="9030017" y="1468435"/>
            <a:ext cx="219982" cy="29492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8" name="Right Triangle 9"/>
          <p:cNvSpPr/>
          <p:nvPr/>
        </p:nvSpPr>
        <p:spPr>
          <a:xfrm rot="4033879">
            <a:off x="7155898" y="339297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9" name="Right Triangle 9"/>
          <p:cNvSpPr/>
          <p:nvPr/>
        </p:nvSpPr>
        <p:spPr>
          <a:xfrm rot="327492">
            <a:off x="6491288" y="4806389"/>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0" name="Right Triangle 9"/>
          <p:cNvSpPr/>
          <p:nvPr/>
        </p:nvSpPr>
        <p:spPr>
          <a:xfrm rot="327492">
            <a:off x="11517504" y="1473651"/>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1" name="Right Triangle 9"/>
          <p:cNvSpPr/>
          <p:nvPr/>
        </p:nvSpPr>
        <p:spPr>
          <a:xfrm rot="16736933">
            <a:off x="7411949" y="4975283"/>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2" name="Right Triangle 9"/>
          <p:cNvSpPr/>
          <p:nvPr/>
        </p:nvSpPr>
        <p:spPr>
          <a:xfrm rot="600095">
            <a:off x="8069644" y="2670752"/>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53" name="Right Triangle 9"/>
          <p:cNvSpPr/>
          <p:nvPr/>
        </p:nvSpPr>
        <p:spPr>
          <a:xfrm rot="12348646">
            <a:off x="7741651" y="3401126"/>
            <a:ext cx="889381" cy="4877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4" name="Right Triangle 9"/>
          <p:cNvSpPr/>
          <p:nvPr/>
        </p:nvSpPr>
        <p:spPr>
          <a:xfrm rot="16826751">
            <a:off x="11597326" y="3072687"/>
            <a:ext cx="2229609" cy="109386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 name="connsiteX0" fmla="*/ -1 w 4490292"/>
              <a:gd name="connsiteY0" fmla="*/ 1432874 h 2118422"/>
              <a:gd name="connsiteX1" fmla="*/ 1035563 w 4490292"/>
              <a:gd name="connsiteY1" fmla="*/ 0 h 2118422"/>
              <a:gd name="connsiteX2" fmla="*/ 4490266 w 4490292"/>
              <a:gd name="connsiteY2" fmla="*/ 2118422 h 2118422"/>
              <a:gd name="connsiteX3" fmla="*/ -1 w 4490292"/>
              <a:gd name="connsiteY3" fmla="*/ 1432874 h 2118422"/>
              <a:gd name="connsiteX0" fmla="*/ 0 w 4459621"/>
              <a:gd name="connsiteY0" fmla="*/ 2102663 h 2118422"/>
              <a:gd name="connsiteX1" fmla="*/ 1004892 w 4459621"/>
              <a:gd name="connsiteY1" fmla="*/ 0 h 2118422"/>
              <a:gd name="connsiteX2" fmla="*/ 4459595 w 4459621"/>
              <a:gd name="connsiteY2" fmla="*/ 2118422 h 2118422"/>
              <a:gd name="connsiteX3" fmla="*/ 0 w 4459621"/>
              <a:gd name="connsiteY3" fmla="*/ 2102663 h 2118422"/>
            </a:gdLst>
            <a:ahLst/>
            <a:cxnLst>
              <a:cxn ang="0">
                <a:pos x="connsiteX0" y="connsiteY0"/>
              </a:cxn>
              <a:cxn ang="0">
                <a:pos x="connsiteX1" y="connsiteY1"/>
              </a:cxn>
              <a:cxn ang="0">
                <a:pos x="connsiteX2" y="connsiteY2"/>
              </a:cxn>
              <a:cxn ang="0">
                <a:pos x="connsiteX3" y="connsiteY3"/>
              </a:cxn>
            </a:cxnLst>
            <a:rect l="l" t="t" r="r" b="b"/>
            <a:pathLst>
              <a:path w="4459621" h="2118422">
                <a:moveTo>
                  <a:pt x="0" y="2102663"/>
                </a:moveTo>
                <a:lnTo>
                  <a:pt x="1004892" y="0"/>
                </a:lnTo>
                <a:cubicBezTo>
                  <a:pt x="993670" y="1063"/>
                  <a:pt x="4470817" y="2117359"/>
                  <a:pt x="4459595" y="2118422"/>
                </a:cubicBezTo>
                <a:lnTo>
                  <a:pt x="0" y="2102663"/>
                </a:ln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Tree>
    <p:extLst>
      <p:ext uri="{BB962C8B-B14F-4D97-AF65-F5344CB8AC3E}">
        <p14:creationId xmlns:p14="http://schemas.microsoft.com/office/powerpoint/2010/main" val="9926633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75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5">
                                            <p:txEl>
                                              <p:pRg st="0" end="0"/>
                                            </p:txEl>
                                          </p:spTgt>
                                        </p:tgtEl>
                                        <p:attrNameLst>
                                          <p:attrName>ppt_y</p:attrName>
                                        </p:attrNameLst>
                                      </p:cBhvr>
                                      <p:tavLst>
                                        <p:tav tm="0">
                                          <p:val>
                                            <p:strVal val="#ppt_y"/>
                                          </p:val>
                                        </p:tav>
                                        <p:tav tm="100000">
                                          <p:val>
                                            <p:strVal val="#ppt_y"/>
                                          </p:val>
                                        </p:tav>
                                      </p:tavLst>
                                    </p:anim>
                                  </p:childTnLst>
                                </p:cTn>
                              </p:par>
                              <p:par>
                                <p:cTn id="13"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14" dur="7000" fill="hold"/>
                                        <p:tgtEl>
                                          <p:spTgt spid="14"/>
                                        </p:tgtEl>
                                        <p:attrNameLst>
                                          <p:attrName>ppt_x</p:attrName>
                                          <p:attrName>ppt_y</p:attrName>
                                        </p:attrNameLst>
                                      </p:cBhvr>
                                    </p:animMotion>
                                  </p:childTnLst>
                                </p:cTn>
                              </p:par>
                              <p:par>
                                <p:cTn id="15" presetID="0" presetClass="path" presetSubtype="0" repeatCount="indefinite" autoRev="1" fill="hold" grpId="0" nodeType="withEffect">
                                  <p:stCondLst>
                                    <p:cond delay="250"/>
                                  </p:stCondLst>
                                  <p:childTnLst>
                                    <p:animMotion origin="layout" path="M 0 0 L 0.00937 -0.01482 L 0.00729 0.0037 L 0.02187 0.02037 L 0.00312 0.00926 " pathEditMode="relative" ptsTypes="AAAAA">
                                      <p:cBhvr>
                                        <p:cTn id="16" dur="7000" fill="hold"/>
                                        <p:tgtEl>
                                          <p:spTgt spid="15"/>
                                        </p:tgtEl>
                                        <p:attrNameLst>
                                          <p:attrName>ppt_x</p:attrName>
                                          <p:attrName>ppt_y</p:attrName>
                                        </p:attrNameLst>
                                      </p:cBhvr>
                                    </p:animMotion>
                                  </p:childTnLst>
                                </p:cTn>
                              </p:par>
                              <p:par>
                                <p:cTn id="17" presetID="0" presetClass="path" presetSubtype="0" repeatCount="indefinite" autoRev="1" fill="hold" grpId="0" nodeType="withEffect">
                                  <p:stCondLst>
                                    <p:cond delay="500"/>
                                  </p:stCondLst>
                                  <p:childTnLst>
                                    <p:animMotion origin="layout" path="M 0 0 L 0.00937 -0.01482 L 0.00729 0.0037 L 0.02187 0.02037 L 0.00312 0.00926 " pathEditMode="relative" ptsTypes="AAAAA">
                                      <p:cBhvr>
                                        <p:cTn id="18" dur="7000" fill="hold"/>
                                        <p:tgtEl>
                                          <p:spTgt spid="17"/>
                                        </p:tgtEl>
                                        <p:attrNameLst>
                                          <p:attrName>ppt_x</p:attrName>
                                          <p:attrName>ppt_y</p:attrName>
                                        </p:attrNameLst>
                                      </p:cBhvr>
                                    </p:animMotion>
                                  </p:childTnLst>
                                </p:cTn>
                              </p:par>
                              <p:par>
                                <p:cTn id="19" presetID="0" presetClass="path" presetSubtype="0" repeatCount="indefinite" autoRev="1" fill="hold" grpId="0" nodeType="withEffect">
                                  <p:stCondLst>
                                    <p:cond delay="750"/>
                                  </p:stCondLst>
                                  <p:childTnLst>
                                    <p:animMotion origin="layout" path="M 0 0 L 0.00937 -0.01482 L 0.00729 0.0037 L 0.02187 0.02037 L 0.00312 0.00926 " pathEditMode="relative" ptsTypes="AAAAA">
                                      <p:cBhvr>
                                        <p:cTn id="20" dur="7000" fill="hold"/>
                                        <p:tgtEl>
                                          <p:spTgt spid="18"/>
                                        </p:tgtEl>
                                        <p:attrNameLst>
                                          <p:attrName>ppt_x</p:attrName>
                                          <p:attrName>ppt_y</p:attrName>
                                        </p:attrNameLst>
                                      </p:cBhvr>
                                    </p:animMotion>
                                  </p:childTnLst>
                                </p:cTn>
                              </p:par>
                              <p:par>
                                <p:cTn id="21"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22" dur="7000" fill="hold"/>
                                        <p:tgtEl>
                                          <p:spTgt spid="19"/>
                                        </p:tgtEl>
                                        <p:attrNameLst>
                                          <p:attrName>ppt_x</p:attrName>
                                          <p:attrName>ppt_y</p:attrName>
                                        </p:attrNameLst>
                                      </p:cBhvr>
                                    </p:animMotion>
                                  </p:childTnLst>
                                </p:cTn>
                              </p:par>
                              <p:par>
                                <p:cTn id="23" presetID="0" presetClass="path" presetSubtype="0" repeatCount="indefinite" autoRev="1" fill="hold" grpId="0" nodeType="withEffect">
                                  <p:stCondLst>
                                    <p:cond delay="1250"/>
                                  </p:stCondLst>
                                  <p:childTnLst>
                                    <p:animMotion origin="layout" path="M 0 0 L 0.00937 -0.01482 L 0.00729 0.0037 L 0.02187 0.02037 L 0.00312 0.00926 " pathEditMode="relative" ptsTypes="AAAAA">
                                      <p:cBhvr>
                                        <p:cTn id="24" dur="7000" fill="hold"/>
                                        <p:tgtEl>
                                          <p:spTgt spid="20"/>
                                        </p:tgtEl>
                                        <p:attrNameLst>
                                          <p:attrName>ppt_x</p:attrName>
                                          <p:attrName>ppt_y</p:attrName>
                                        </p:attrNameLst>
                                      </p:cBhvr>
                                    </p:animMotion>
                                  </p:childTnLst>
                                </p:cTn>
                              </p:par>
                              <p:par>
                                <p:cTn id="25"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26" dur="7000" fill="hold"/>
                                        <p:tgtEl>
                                          <p:spTgt spid="21"/>
                                        </p:tgtEl>
                                        <p:attrNameLst>
                                          <p:attrName>ppt_x</p:attrName>
                                          <p:attrName>ppt_y</p:attrName>
                                        </p:attrNameLst>
                                      </p:cBhvr>
                                    </p:animMotion>
                                  </p:childTnLst>
                                </p:cTn>
                              </p:par>
                              <p:par>
                                <p:cTn id="27"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28" dur="7000" fill="hold"/>
                                        <p:tgtEl>
                                          <p:spTgt spid="22"/>
                                        </p:tgtEl>
                                        <p:attrNameLst>
                                          <p:attrName>ppt_x</p:attrName>
                                          <p:attrName>ppt_y</p:attrName>
                                        </p:attrNameLst>
                                      </p:cBhvr>
                                    </p:animMotion>
                                  </p:childTnLst>
                                </p:cTn>
                              </p:par>
                              <p:par>
                                <p:cTn id="29" presetID="0" presetClass="path" presetSubtype="0" repeatCount="indefinite" autoRev="1" fill="hold" grpId="0" nodeType="withEffect">
                                  <p:stCondLst>
                                    <p:cond delay="2000"/>
                                  </p:stCondLst>
                                  <p:childTnLst>
                                    <p:animMotion origin="layout" path="M 0 0 L 0.00937 -0.01482 L 0.00729 0.0037 L 0.02187 0.02037 L 0.00312 0.00926 " pathEditMode="relative" ptsTypes="AAAAA">
                                      <p:cBhvr>
                                        <p:cTn id="30" dur="7000" fill="hold"/>
                                        <p:tgtEl>
                                          <p:spTgt spid="23"/>
                                        </p:tgtEl>
                                        <p:attrNameLst>
                                          <p:attrName>ppt_x</p:attrName>
                                          <p:attrName>ppt_y</p:attrName>
                                        </p:attrNameLst>
                                      </p:cBhvr>
                                    </p:animMotion>
                                  </p:childTnLst>
                                </p:cTn>
                              </p:par>
                              <p:par>
                                <p:cTn id="31" presetID="0" presetClass="path" presetSubtype="0" repeatCount="indefinite" autoRev="1" fill="hold" grpId="0" nodeType="withEffect">
                                  <p:stCondLst>
                                    <p:cond delay="2250"/>
                                  </p:stCondLst>
                                  <p:childTnLst>
                                    <p:animMotion origin="layout" path="M 0 0 L 0.00937 -0.01482 L 0.00729 0.0037 L 0.02187 0.02037 L 0.00312 0.00926 " pathEditMode="relative" ptsTypes="AAAAA">
                                      <p:cBhvr>
                                        <p:cTn id="32" dur="7000" fill="hold"/>
                                        <p:tgtEl>
                                          <p:spTgt spid="24"/>
                                        </p:tgtEl>
                                        <p:attrNameLst>
                                          <p:attrName>ppt_x</p:attrName>
                                          <p:attrName>ppt_y</p:attrName>
                                        </p:attrNameLst>
                                      </p:cBhvr>
                                    </p:animMotion>
                                  </p:childTnLst>
                                </p:cTn>
                              </p:par>
                              <p:par>
                                <p:cTn id="33"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34" dur="7000" fill="hold"/>
                                        <p:tgtEl>
                                          <p:spTgt spid="25"/>
                                        </p:tgtEl>
                                        <p:attrNameLst>
                                          <p:attrName>ppt_x</p:attrName>
                                          <p:attrName>ppt_y</p:attrName>
                                        </p:attrNameLst>
                                      </p:cBhvr>
                                    </p:animMotion>
                                  </p:childTnLst>
                                </p:cTn>
                              </p:par>
                              <p:par>
                                <p:cTn id="35" presetID="0" presetClass="path" presetSubtype="0" repeatCount="indefinite" autoRev="1" fill="hold" grpId="0" nodeType="withEffect">
                                  <p:stCondLst>
                                    <p:cond delay="2750"/>
                                  </p:stCondLst>
                                  <p:childTnLst>
                                    <p:animMotion origin="layout" path="M 0 0 L 0.00937 -0.01482 L 0.00729 0.0037 L 0.02187 0.02037 L 0.00312 0.00926 " pathEditMode="relative" ptsTypes="AAAAA">
                                      <p:cBhvr>
                                        <p:cTn id="36" dur="7000" fill="hold"/>
                                        <p:tgtEl>
                                          <p:spTgt spid="26"/>
                                        </p:tgtEl>
                                        <p:attrNameLst>
                                          <p:attrName>ppt_x</p:attrName>
                                          <p:attrName>ppt_y</p:attrName>
                                        </p:attrNameLst>
                                      </p:cBhvr>
                                    </p:animMotion>
                                  </p:childTnLst>
                                </p:cTn>
                              </p:par>
                              <p:par>
                                <p:cTn id="37" presetID="0" presetClass="path" presetSubtype="0" repeatCount="indefinite" autoRev="1" fill="hold" grpId="0" nodeType="withEffect">
                                  <p:stCondLst>
                                    <p:cond delay="3000"/>
                                  </p:stCondLst>
                                  <p:childTnLst>
                                    <p:animMotion origin="layout" path="M 0 0 L 0.00937 -0.01482 L 0.00729 0.0037 L 0.02187 0.02037 L 0.00312 0.00926 " pathEditMode="relative" ptsTypes="AAAAA">
                                      <p:cBhvr>
                                        <p:cTn id="38" dur="7000" fill="hold"/>
                                        <p:tgtEl>
                                          <p:spTgt spid="27"/>
                                        </p:tgtEl>
                                        <p:attrNameLst>
                                          <p:attrName>ppt_x</p:attrName>
                                          <p:attrName>ppt_y</p:attrName>
                                        </p:attrNameLst>
                                      </p:cBhvr>
                                    </p:animMotion>
                                  </p:childTnLst>
                                </p:cTn>
                              </p:par>
                              <p:par>
                                <p:cTn id="39"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40" dur="7000" fill="hold"/>
                                        <p:tgtEl>
                                          <p:spTgt spid="28"/>
                                        </p:tgtEl>
                                        <p:attrNameLst>
                                          <p:attrName>ppt_x</p:attrName>
                                          <p:attrName>ppt_y</p:attrName>
                                        </p:attrNameLst>
                                      </p:cBhvr>
                                    </p:animMotion>
                                  </p:childTnLst>
                                </p:cTn>
                              </p:par>
                              <p:par>
                                <p:cTn id="41" presetID="0" presetClass="path" presetSubtype="0" repeatCount="indefinite" autoRev="1" fill="hold" grpId="0" nodeType="withEffect">
                                  <p:stCondLst>
                                    <p:cond delay="3500"/>
                                  </p:stCondLst>
                                  <p:childTnLst>
                                    <p:animMotion origin="layout" path="M 0 0 L 0.00937 -0.01482 L 0.00729 0.0037 L 0.02187 0.02037 L 0.00312 0.00926 " pathEditMode="relative" ptsTypes="AAAAA">
                                      <p:cBhvr>
                                        <p:cTn id="42" dur="7000" fill="hold"/>
                                        <p:tgtEl>
                                          <p:spTgt spid="29"/>
                                        </p:tgtEl>
                                        <p:attrNameLst>
                                          <p:attrName>ppt_x</p:attrName>
                                          <p:attrName>ppt_y</p:attrName>
                                        </p:attrNameLst>
                                      </p:cBhvr>
                                    </p:animMotion>
                                  </p:childTnLst>
                                </p:cTn>
                              </p:par>
                              <p:par>
                                <p:cTn id="43" presetID="0" presetClass="path" presetSubtype="0" repeatCount="indefinite" autoRev="1" fill="hold" grpId="0" nodeType="withEffect">
                                  <p:stCondLst>
                                    <p:cond delay="3750"/>
                                  </p:stCondLst>
                                  <p:childTnLst>
                                    <p:animMotion origin="layout" path="M 0 0 L 0.00937 -0.01482 L 0.00729 0.0037 L 0.02187 0.02037 L 0.00312 0.00926 " pathEditMode="relative" ptsTypes="AAAAA">
                                      <p:cBhvr>
                                        <p:cTn id="44" dur="7000" fill="hold"/>
                                        <p:tgtEl>
                                          <p:spTgt spid="30"/>
                                        </p:tgtEl>
                                        <p:attrNameLst>
                                          <p:attrName>ppt_x</p:attrName>
                                          <p:attrName>ppt_y</p:attrName>
                                        </p:attrNameLst>
                                      </p:cBhvr>
                                    </p:animMotion>
                                  </p:childTnLst>
                                </p:cTn>
                              </p:par>
                              <p:par>
                                <p:cTn id="45"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46" dur="7000" fill="hold"/>
                                        <p:tgtEl>
                                          <p:spTgt spid="31"/>
                                        </p:tgtEl>
                                        <p:attrNameLst>
                                          <p:attrName>ppt_x</p:attrName>
                                          <p:attrName>ppt_y</p:attrName>
                                        </p:attrNameLst>
                                      </p:cBhvr>
                                    </p:animMotion>
                                  </p:childTnLst>
                                </p:cTn>
                              </p:par>
                              <p:par>
                                <p:cTn id="47" presetID="0" presetClass="path" presetSubtype="0" repeatCount="indefinite" autoRev="1" fill="hold" grpId="0" nodeType="withEffect">
                                  <p:stCondLst>
                                    <p:cond delay="4250"/>
                                  </p:stCondLst>
                                  <p:childTnLst>
                                    <p:animMotion origin="layout" path="M 0 0 L 0.00937 -0.01482 L 0.00729 0.0037 L 0.02187 0.02037 L 0.00312 0.00926 " pathEditMode="relative" ptsTypes="AAAAA">
                                      <p:cBhvr>
                                        <p:cTn id="48" dur="7000" fill="hold"/>
                                        <p:tgtEl>
                                          <p:spTgt spid="32"/>
                                        </p:tgtEl>
                                        <p:attrNameLst>
                                          <p:attrName>ppt_x</p:attrName>
                                          <p:attrName>ppt_y</p:attrName>
                                        </p:attrNameLst>
                                      </p:cBhvr>
                                    </p:animMotion>
                                  </p:childTnLst>
                                </p:cTn>
                              </p:par>
                              <p:par>
                                <p:cTn id="49" presetID="0" presetClass="path" presetSubtype="0" repeatCount="indefinite" autoRev="1" fill="hold" grpId="0" nodeType="withEffect">
                                  <p:stCondLst>
                                    <p:cond delay="0"/>
                                  </p:stCondLst>
                                  <p:endCondLst>
                                    <p:cond evt="onNext" delay="0">
                                      <p:tgtEl>
                                        <p:sldTgt/>
                                      </p:tgtEl>
                                    </p:cond>
                                  </p:endCondLst>
                                  <p:childTnLst>
                                    <p:animMotion origin="layout" path="M 0 0 L 0.00937 -0.01482 L 0.00729 0.0037 L 0.02187 0.02037 L 0.00312 0.00926 " pathEditMode="relative" ptsTypes="AAAAA">
                                      <p:cBhvr>
                                        <p:cTn id="50" dur="7000" fill="hold"/>
                                        <p:tgtEl>
                                          <p:spTgt spid="34"/>
                                        </p:tgtEl>
                                        <p:attrNameLst>
                                          <p:attrName>ppt_x</p:attrName>
                                          <p:attrName>ppt_y</p:attrName>
                                        </p:attrNameLst>
                                      </p:cBhvr>
                                    </p:animMotion>
                                  </p:childTnLst>
                                </p:cTn>
                              </p:par>
                              <p:par>
                                <p:cTn id="51" presetID="0" presetClass="path" presetSubtype="0" repeatCount="indefinite" autoRev="1" fill="hold" grpId="0" nodeType="withEffect">
                                  <p:stCondLst>
                                    <p:cond delay="250"/>
                                  </p:stCondLst>
                                  <p:childTnLst>
                                    <p:animMotion origin="layout" path="M 0 0 L 0.00937 -0.01482 L 0.00729 0.0037 L 0.02187 0.02037 L 0.00312 0.00926 " pathEditMode="relative" ptsTypes="AAAAA">
                                      <p:cBhvr>
                                        <p:cTn id="52" dur="7000" fill="hold"/>
                                        <p:tgtEl>
                                          <p:spTgt spid="35"/>
                                        </p:tgtEl>
                                        <p:attrNameLst>
                                          <p:attrName>ppt_x</p:attrName>
                                          <p:attrName>ppt_y</p:attrName>
                                        </p:attrNameLst>
                                      </p:cBhvr>
                                    </p:animMotion>
                                  </p:childTnLst>
                                </p:cTn>
                              </p:par>
                              <p:par>
                                <p:cTn id="53" presetID="0" presetClass="path" presetSubtype="0" repeatCount="indefinite" autoRev="1" fill="hold" grpId="0" nodeType="withEffect">
                                  <p:stCondLst>
                                    <p:cond delay="750"/>
                                  </p:stCondLst>
                                  <p:childTnLst>
                                    <p:animMotion origin="layout" path="M 0 0 L 0.00937 -0.01482 L 0.00729 0.0037 L 0.02187 0.02037 L 0.00312 0.00926 " pathEditMode="relative" ptsTypes="AAAAA">
                                      <p:cBhvr>
                                        <p:cTn id="54" dur="7000" fill="hold"/>
                                        <p:tgtEl>
                                          <p:spTgt spid="36"/>
                                        </p:tgtEl>
                                        <p:attrNameLst>
                                          <p:attrName>ppt_x</p:attrName>
                                          <p:attrName>ppt_y</p:attrName>
                                        </p:attrNameLst>
                                      </p:cBhvr>
                                    </p:animMotion>
                                  </p:childTnLst>
                                </p:cTn>
                              </p:par>
                              <p:par>
                                <p:cTn id="55" presetID="0" presetClass="path" presetSubtype="0" repeatCount="indefinite" autoRev="1" fill="hold" grpId="0" nodeType="withEffect">
                                  <p:stCondLst>
                                    <p:cond delay="500"/>
                                  </p:stCondLst>
                                  <p:childTnLst>
                                    <p:animMotion origin="layout" path="M 0 0 L 0.00937 -0.01482 L 0.00729 0.0037 L 0.02187 0.02037 L 0.00312 0.00926 " pathEditMode="relative" ptsTypes="AAAAA">
                                      <p:cBhvr>
                                        <p:cTn id="56" dur="7000" fill="hold"/>
                                        <p:tgtEl>
                                          <p:spTgt spid="37"/>
                                        </p:tgtEl>
                                        <p:attrNameLst>
                                          <p:attrName>ppt_x</p:attrName>
                                          <p:attrName>ppt_y</p:attrName>
                                        </p:attrNameLst>
                                      </p:cBhvr>
                                    </p:animMotion>
                                  </p:childTnLst>
                                </p:cTn>
                              </p:par>
                              <p:par>
                                <p:cTn id="57"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58" dur="7000" fill="hold"/>
                                        <p:tgtEl>
                                          <p:spTgt spid="38"/>
                                        </p:tgtEl>
                                        <p:attrNameLst>
                                          <p:attrName>ppt_x</p:attrName>
                                          <p:attrName>ppt_y</p:attrName>
                                        </p:attrNameLst>
                                      </p:cBhvr>
                                    </p:animMotion>
                                  </p:childTnLst>
                                </p:cTn>
                              </p:par>
                              <p:par>
                                <p:cTn id="59"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60" dur="7000" fill="hold"/>
                                        <p:tgtEl>
                                          <p:spTgt spid="39"/>
                                        </p:tgtEl>
                                        <p:attrNameLst>
                                          <p:attrName>ppt_x</p:attrName>
                                          <p:attrName>ppt_y</p:attrName>
                                        </p:attrNameLst>
                                      </p:cBhvr>
                                    </p:animMotion>
                                  </p:childTnLst>
                                </p:cTn>
                              </p:par>
                              <p:par>
                                <p:cTn id="61" presetID="0" presetClass="path" presetSubtype="0" repeatCount="indefinite" autoRev="1" fill="hold" grpId="0" nodeType="withEffect">
                                  <p:stCondLst>
                                    <p:cond delay="1250"/>
                                  </p:stCondLst>
                                  <p:childTnLst>
                                    <p:animMotion origin="layout" path="M 0 0 L 0.00937 -0.01482 L 0.00729 0.0037 L 0.02187 0.02037 L 0.00312 0.00926 " pathEditMode="relative" ptsTypes="AAAAA">
                                      <p:cBhvr>
                                        <p:cTn id="62" dur="7000" fill="hold"/>
                                        <p:tgtEl>
                                          <p:spTgt spid="40"/>
                                        </p:tgtEl>
                                        <p:attrNameLst>
                                          <p:attrName>ppt_x</p:attrName>
                                          <p:attrName>ppt_y</p:attrName>
                                        </p:attrNameLst>
                                      </p:cBhvr>
                                    </p:animMotion>
                                  </p:childTnLst>
                                </p:cTn>
                              </p:par>
                              <p:par>
                                <p:cTn id="63"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64" dur="7000" fill="hold"/>
                                        <p:tgtEl>
                                          <p:spTgt spid="41"/>
                                        </p:tgtEl>
                                        <p:attrNameLst>
                                          <p:attrName>ppt_x</p:attrName>
                                          <p:attrName>ppt_y</p:attrName>
                                        </p:attrNameLst>
                                      </p:cBhvr>
                                    </p:animMotion>
                                  </p:childTnLst>
                                </p:cTn>
                              </p:par>
                              <p:par>
                                <p:cTn id="65" presetID="0" presetClass="path" presetSubtype="0" repeatCount="indefinite" autoRev="1" fill="hold" grpId="0" nodeType="withEffect">
                                  <p:stCondLst>
                                    <p:cond delay="1250"/>
                                  </p:stCondLst>
                                  <p:childTnLst>
                                    <p:animMotion origin="layout" path="M 0 0 L 0.00937 -0.01482 L 0.00729 0.0037 L 0.02187 0.02037 L 0.00312 0.00926 " pathEditMode="relative" ptsTypes="AAAAA">
                                      <p:cBhvr>
                                        <p:cTn id="66" dur="7000" fill="hold"/>
                                        <p:tgtEl>
                                          <p:spTgt spid="42"/>
                                        </p:tgtEl>
                                        <p:attrNameLst>
                                          <p:attrName>ppt_x</p:attrName>
                                          <p:attrName>ppt_y</p:attrName>
                                        </p:attrNameLst>
                                      </p:cBhvr>
                                    </p:animMotion>
                                  </p:childTnLst>
                                </p:cTn>
                              </p:par>
                              <p:par>
                                <p:cTn id="67"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68" dur="7000" fill="hold"/>
                                        <p:tgtEl>
                                          <p:spTgt spid="43"/>
                                        </p:tgtEl>
                                        <p:attrNameLst>
                                          <p:attrName>ppt_x</p:attrName>
                                          <p:attrName>ppt_y</p:attrName>
                                        </p:attrNameLst>
                                      </p:cBhvr>
                                    </p:animMotion>
                                  </p:childTnLst>
                                </p:cTn>
                              </p:par>
                              <p:par>
                                <p:cTn id="69"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70" dur="7000" fill="hold"/>
                                        <p:tgtEl>
                                          <p:spTgt spid="45"/>
                                        </p:tgtEl>
                                        <p:attrNameLst>
                                          <p:attrName>ppt_x</p:attrName>
                                          <p:attrName>ppt_y</p:attrName>
                                        </p:attrNameLst>
                                      </p:cBhvr>
                                    </p:animMotion>
                                  </p:childTnLst>
                                </p:cTn>
                              </p:par>
                              <p:par>
                                <p:cTn id="71"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72" dur="7000" fill="hold"/>
                                        <p:tgtEl>
                                          <p:spTgt spid="46"/>
                                        </p:tgtEl>
                                        <p:attrNameLst>
                                          <p:attrName>ppt_x</p:attrName>
                                          <p:attrName>ppt_y</p:attrName>
                                        </p:attrNameLst>
                                      </p:cBhvr>
                                    </p:animMotion>
                                  </p:childTnLst>
                                </p:cTn>
                              </p:par>
                              <p:par>
                                <p:cTn id="73"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74" dur="7000" fill="hold"/>
                                        <p:tgtEl>
                                          <p:spTgt spid="47"/>
                                        </p:tgtEl>
                                        <p:attrNameLst>
                                          <p:attrName>ppt_x</p:attrName>
                                          <p:attrName>ppt_y</p:attrName>
                                        </p:attrNameLst>
                                      </p:cBhvr>
                                    </p:animMotion>
                                  </p:childTnLst>
                                </p:cTn>
                              </p:par>
                              <p:par>
                                <p:cTn id="75" presetID="0" presetClass="path" presetSubtype="0" repeatCount="indefinite" autoRev="1" fill="hold" grpId="0" nodeType="withEffect">
                                  <p:stCondLst>
                                    <p:cond delay="0"/>
                                  </p:stCondLst>
                                  <p:endCondLst>
                                    <p:cond evt="onNext" delay="0">
                                      <p:tgtEl>
                                        <p:sldTgt/>
                                      </p:tgtEl>
                                    </p:cond>
                                  </p:endCondLst>
                                  <p:childTnLst>
                                    <p:animMotion origin="layout" path="M 0 0 L 0.00937 -0.01482 L 0.00729 0.0037 L 0.02187 0.02037 L 0.00312 0.00926 " pathEditMode="relative" ptsTypes="AAAAA">
                                      <p:cBhvr>
                                        <p:cTn id="76" dur="7000" fill="hold"/>
                                        <p:tgtEl>
                                          <p:spTgt spid="48"/>
                                        </p:tgtEl>
                                        <p:attrNameLst>
                                          <p:attrName>ppt_x</p:attrName>
                                          <p:attrName>ppt_y</p:attrName>
                                        </p:attrNameLst>
                                      </p:cBhvr>
                                    </p:animMotion>
                                  </p:childTnLst>
                                </p:cTn>
                              </p:par>
                              <p:par>
                                <p:cTn id="77"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78" dur="7000" fill="hold"/>
                                        <p:tgtEl>
                                          <p:spTgt spid="49"/>
                                        </p:tgtEl>
                                        <p:attrNameLst>
                                          <p:attrName>ppt_x</p:attrName>
                                          <p:attrName>ppt_y</p:attrName>
                                        </p:attrNameLst>
                                      </p:cBhvr>
                                    </p:animMotion>
                                  </p:childTnLst>
                                </p:cTn>
                              </p:par>
                              <p:par>
                                <p:cTn id="79"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80" dur="7000" fill="hold"/>
                                        <p:tgtEl>
                                          <p:spTgt spid="50"/>
                                        </p:tgtEl>
                                        <p:attrNameLst>
                                          <p:attrName>ppt_x</p:attrName>
                                          <p:attrName>ppt_y</p:attrName>
                                        </p:attrNameLst>
                                      </p:cBhvr>
                                    </p:animMotion>
                                  </p:childTnLst>
                                </p:cTn>
                              </p:par>
                              <p:par>
                                <p:cTn id="81" presetID="0" presetClass="path" presetSubtype="0" repeatCount="indefinite" autoRev="1" fill="hold" grpId="0" nodeType="withEffect">
                                  <p:stCondLst>
                                    <p:cond delay="750"/>
                                  </p:stCondLst>
                                  <p:childTnLst>
                                    <p:animMotion origin="layout" path="M 0 0 L 0.00937 -0.01482 L 0.00729 0.0037 L 0.02187 0.02037 L 0.00312 0.00926 " pathEditMode="relative" ptsTypes="AAAAA">
                                      <p:cBhvr>
                                        <p:cTn id="82" dur="7000" fill="hold"/>
                                        <p:tgtEl>
                                          <p:spTgt spid="51"/>
                                        </p:tgtEl>
                                        <p:attrNameLst>
                                          <p:attrName>ppt_x</p:attrName>
                                          <p:attrName>ppt_y</p:attrName>
                                        </p:attrNameLst>
                                      </p:cBhvr>
                                    </p:animMotion>
                                  </p:childTnLst>
                                </p:cTn>
                              </p:par>
                              <p:par>
                                <p:cTn id="83" presetID="0" presetClass="path" presetSubtype="0" repeatCount="indefinite" autoRev="1" fill="hold" grpId="0" nodeType="withEffect">
                                  <p:stCondLst>
                                    <p:cond delay="500"/>
                                  </p:stCondLst>
                                  <p:childTnLst>
                                    <p:animMotion origin="layout" path="M 0 0 L 0.00937 -0.01482 L 0.00729 0.0037 L 0.02187 0.02037 L 0.00312 0.00926 " pathEditMode="relative" ptsTypes="AAAAA">
                                      <p:cBhvr>
                                        <p:cTn id="84" dur="7000" fill="hold"/>
                                        <p:tgtEl>
                                          <p:spTgt spid="52"/>
                                        </p:tgtEl>
                                        <p:attrNameLst>
                                          <p:attrName>ppt_x</p:attrName>
                                          <p:attrName>ppt_y</p:attrName>
                                        </p:attrNameLst>
                                      </p:cBhvr>
                                    </p:animMotion>
                                  </p:childTnLst>
                                </p:cTn>
                              </p:par>
                              <p:par>
                                <p:cTn id="85" presetID="0" presetClass="path" presetSubtype="0" repeatCount="indefinite" autoRev="1" fill="hold" grpId="0" nodeType="withEffect">
                                  <p:stCondLst>
                                    <p:cond delay="250"/>
                                  </p:stCondLst>
                                  <p:childTnLst>
                                    <p:animMotion origin="layout" path="M 0 0 L 0.00937 -0.01482 L 0.00729 0.0037 L 0.02187 0.02037 L 0.00312 0.00926 " pathEditMode="relative" ptsTypes="AAAAA">
                                      <p:cBhvr>
                                        <p:cTn id="86" dur="7000" fill="hold"/>
                                        <p:tgtEl>
                                          <p:spTgt spid="53"/>
                                        </p:tgtEl>
                                        <p:attrNameLst>
                                          <p:attrName>ppt_x</p:attrName>
                                          <p:attrName>ppt_y</p:attrName>
                                        </p:attrNameLst>
                                      </p:cBhvr>
                                    </p:animMotion>
                                  </p:childTnLst>
                                </p:cTn>
                              </p:par>
                              <p:par>
                                <p:cTn id="87" presetID="0" presetClass="path" presetSubtype="0" repeatCount="indefinite" autoRev="1" fill="hold" grpId="0" nodeType="withEffect">
                                  <p:stCondLst>
                                    <p:cond delay="0"/>
                                  </p:stCondLst>
                                  <p:endCondLst>
                                    <p:cond evt="onNext" delay="0">
                                      <p:tgtEl>
                                        <p:sldTgt/>
                                      </p:tgtEl>
                                    </p:cond>
                                  </p:endCondLst>
                                  <p:childTnLst>
                                    <p:animMotion origin="layout" path="M 0 0 L 0.00937 -0.01482 L 0.00729 0.0037 L 0.02187 0.02037 L 0.00312 0.00926 " pathEditMode="relative" ptsTypes="AAAAA">
                                      <p:cBhvr>
                                        <p:cTn id="88" dur="7000" fill="hold"/>
                                        <p:tgtEl>
                                          <p:spTgt spid="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0-#ppt_w/2"/>
                          </p:val>
                        </p:tav>
                        <p:tav tm="100000">
                          <p:val>
                            <p:strVal val="#ppt_x"/>
                          </p:val>
                        </p:tav>
                      </p:tavLst>
                    </p:anim>
                    <p:anim calcmode="lin" valueType="num">
                      <p:cBhvr additive="base">
                        <p:cTn dur="750" fill="hold"/>
                        <p:tgtEl>
                          <p:spTgt spid="3"/>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8" decel="100000" fill="hold" nodeType="withEffect">
                  <p:stCondLst>
                    <p:cond delay="25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750" fill="hold"/>
                        <p:tgtEl>
                          <p:spTgt spid="55"/>
                        </p:tgtEl>
                        <p:attrNameLst>
                          <p:attrName>ppt_x</p:attrName>
                        </p:attrNameLst>
                      </p:cBhvr>
                      <p:tavLst>
                        <p:tav tm="0">
                          <p:val>
                            <p:strVal val="0-#ppt_w/2"/>
                          </p:val>
                        </p:tav>
                        <p:tav tm="100000">
                          <p:val>
                            <p:strVal val="#ppt_x"/>
                          </p:val>
                        </p:tav>
                      </p:tavLst>
                    </p:anim>
                    <p:anim calcmode="lin" valueType="num">
                      <p:cBhvr additive="base">
                        <p:cTn dur="750" fill="hold"/>
                        <p:tgtEl>
                          <p:spTgt spid="55"/>
                        </p:tgtEl>
                        <p:attrNameLst>
                          <p:attrName>ppt_y</p:attrName>
                        </p:attrNameLst>
                      </p:cBhvr>
                      <p:tavLst>
                        <p:tav tm="0">
                          <p:val>
                            <p:strVal val="#ppt_y"/>
                          </p:val>
                        </p:tav>
                        <p:tav tm="100000">
                          <p:val>
                            <p:strVal val="#ppt_y"/>
                          </p:val>
                        </p:tav>
                      </p:tavLst>
                    </p:anim>
                  </p:childTnLst>
                </p:cTn>
              </p:par>
            </p:tnLst>
          </p:tmpl>
        </p:tmplLst>
      </p:bldP>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EA607-4896-47E1-B435-DDD18C321B9B}" type="datetimeFigureOut">
              <a:rPr lang="en-GB" smtClean="0"/>
              <a:t>14/02/2022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A8710-4923-4F46-AD5D-86E17A22671E}" type="slidenum">
              <a:rPr lang="en-GB" smtClean="0"/>
              <a:t>‹#›</a:t>
            </a:fld>
            <a:endParaRPr lang="en-GB"/>
          </a:p>
        </p:txBody>
      </p:sp>
    </p:spTree>
    <p:extLst>
      <p:ext uri="{BB962C8B-B14F-4D97-AF65-F5344CB8AC3E}">
        <p14:creationId xmlns:p14="http://schemas.microsoft.com/office/powerpoint/2010/main" val="1714845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9995" y="3463462"/>
            <a:ext cx="7894587" cy="830997"/>
          </a:xfrm>
          <a:prstGeom prst="rect">
            <a:avLst/>
          </a:prstGeom>
          <a:noFill/>
        </p:spPr>
        <p:txBody>
          <a:bodyPr wrap="square" rtlCol="0">
            <a:spAutoFit/>
          </a:bodyPr>
          <a:lstStyle/>
          <a:p>
            <a:pPr algn="ctr"/>
            <a:r>
              <a:rPr lang="tr-TR" sz="4800" spc="-300" dirty="0" err="1" smtClean="0">
                <a:solidFill>
                  <a:schemeClr val="tx1">
                    <a:lumMod val="85000"/>
                    <a:lumOff val="15000"/>
                  </a:schemeClr>
                </a:solidFill>
                <a:latin typeface="Eras Demi ITC" panose="020B0805030504020804" pitchFamily="34" charset="0"/>
              </a:rPr>
              <a:t>Occupational</a:t>
            </a:r>
            <a:r>
              <a:rPr lang="tr-TR" sz="4800" spc="-300" dirty="0" smtClean="0">
                <a:solidFill>
                  <a:schemeClr val="tx1">
                    <a:lumMod val="85000"/>
                    <a:lumOff val="15000"/>
                  </a:schemeClr>
                </a:solidFill>
                <a:latin typeface="Eras Demi ITC" panose="020B0805030504020804" pitchFamily="34" charset="0"/>
              </a:rPr>
              <a:t> </a:t>
            </a:r>
            <a:r>
              <a:rPr lang="tr-TR" sz="4800" spc="-300" dirty="0" err="1" smtClean="0">
                <a:solidFill>
                  <a:schemeClr val="tx1">
                    <a:lumMod val="85000"/>
                    <a:lumOff val="15000"/>
                  </a:schemeClr>
                </a:solidFill>
                <a:latin typeface="Eras Demi ITC" panose="020B0805030504020804" pitchFamily="34" charset="0"/>
              </a:rPr>
              <a:t>Diseases</a:t>
            </a:r>
            <a:endParaRPr lang="ms-MY" sz="4800" spc="-300" dirty="0">
              <a:solidFill>
                <a:schemeClr val="tx1">
                  <a:lumMod val="85000"/>
                  <a:lumOff val="15000"/>
                </a:schemeClr>
              </a:solidFill>
              <a:latin typeface="Eras Demi ITC" panose="020B0805030504020804" pitchFamily="34" charset="0"/>
            </a:endParaRPr>
          </a:p>
        </p:txBody>
      </p:sp>
      <p:sp>
        <p:nvSpPr>
          <p:cNvPr id="5" name="TextBox 4"/>
          <p:cNvSpPr txBox="1"/>
          <p:nvPr/>
        </p:nvSpPr>
        <p:spPr>
          <a:xfrm>
            <a:off x="4127407" y="4741536"/>
            <a:ext cx="3906284" cy="707886"/>
          </a:xfrm>
          <a:prstGeom prst="rect">
            <a:avLst/>
          </a:prstGeom>
          <a:noFill/>
        </p:spPr>
        <p:txBody>
          <a:bodyPr wrap="square" rtlCol="0">
            <a:spAutoFit/>
          </a:bodyPr>
          <a:lstStyle/>
          <a:p>
            <a:pPr algn="ctr"/>
            <a:r>
              <a:rPr lang="tr-TR" sz="2000" b="1" dirty="0" smtClean="0">
                <a:solidFill>
                  <a:schemeClr val="tx1">
                    <a:lumMod val="85000"/>
                    <a:lumOff val="15000"/>
                  </a:schemeClr>
                </a:solidFill>
                <a:effectLst>
                  <a:outerShdw blurRad="38100" dist="38100" dir="2700000" algn="tl">
                    <a:srgbClr val="000000">
                      <a:alpha val="43137"/>
                    </a:srgbClr>
                  </a:outerShdw>
                </a:effectLst>
                <a:latin typeface="Eras Demi ITC" panose="020B0805030504020804" pitchFamily="34" charset="0"/>
              </a:rPr>
              <a:t>Dr. Mehmet Erkan YAZMACI</a:t>
            </a:r>
          </a:p>
          <a:p>
            <a:pPr algn="ctr"/>
            <a:r>
              <a:rPr lang="tr-TR" sz="2000" dirty="0" err="1" smtClean="0">
                <a:solidFill>
                  <a:schemeClr val="tx1">
                    <a:lumMod val="85000"/>
                    <a:lumOff val="15000"/>
                  </a:schemeClr>
                </a:solidFill>
                <a:latin typeface="Eras Demi ITC" panose="020B0805030504020804" pitchFamily="34" charset="0"/>
              </a:rPr>
              <a:t>Occupational</a:t>
            </a:r>
            <a:r>
              <a:rPr lang="tr-TR" sz="2000" dirty="0" smtClean="0">
                <a:solidFill>
                  <a:schemeClr val="tx1">
                    <a:lumMod val="85000"/>
                    <a:lumOff val="15000"/>
                  </a:schemeClr>
                </a:solidFill>
                <a:latin typeface="Eras Demi ITC" panose="020B0805030504020804" pitchFamily="34" charset="0"/>
              </a:rPr>
              <a:t> </a:t>
            </a:r>
            <a:r>
              <a:rPr lang="tr-TR" sz="2000" smtClean="0">
                <a:solidFill>
                  <a:schemeClr val="tx1">
                    <a:lumMod val="85000"/>
                    <a:lumOff val="15000"/>
                  </a:schemeClr>
                </a:solidFill>
                <a:latin typeface="Eras Demi ITC" panose="020B0805030504020804" pitchFamily="34" charset="0"/>
              </a:rPr>
              <a:t>physician</a:t>
            </a:r>
            <a:endParaRPr lang="ms-MY" sz="2000" dirty="0">
              <a:solidFill>
                <a:schemeClr val="tx1">
                  <a:lumMod val="85000"/>
                  <a:lumOff val="15000"/>
                </a:schemeClr>
              </a:solidFill>
              <a:latin typeface="Eras Demi ITC" panose="020B0805030504020804" pitchFamily="34" charset="0"/>
            </a:endParaRPr>
          </a:p>
        </p:txBody>
      </p:sp>
      <p:sp>
        <p:nvSpPr>
          <p:cNvPr id="6" name="Right Triangle 9"/>
          <p:cNvSpPr/>
          <p:nvPr/>
        </p:nvSpPr>
        <p:spPr>
          <a:xfrm rot="14840540">
            <a:off x="5261240" y="2896961"/>
            <a:ext cx="358939" cy="32606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628350"/>
              <a:gd name="connsiteY0" fmla="*/ 639934 h 1447939"/>
              <a:gd name="connsiteX1" fmla="*/ 1547560 w 1628350"/>
              <a:gd name="connsiteY1" fmla="*/ 0 h 1447939"/>
              <a:gd name="connsiteX2" fmla="*/ 1627489 w 1628350"/>
              <a:gd name="connsiteY2" fmla="*/ 1447939 h 1447939"/>
              <a:gd name="connsiteX3" fmla="*/ 0 w 1628350"/>
              <a:gd name="connsiteY3" fmla="*/ 639934 h 1447939"/>
              <a:gd name="connsiteX0" fmla="*/ 0 w 1480922"/>
              <a:gd name="connsiteY0" fmla="*/ 2362411 h 2362411"/>
              <a:gd name="connsiteX1" fmla="*/ 1400132 w 1480922"/>
              <a:gd name="connsiteY1" fmla="*/ 0 h 2362411"/>
              <a:gd name="connsiteX2" fmla="*/ 1480061 w 1480922"/>
              <a:gd name="connsiteY2" fmla="*/ 1447939 h 2362411"/>
              <a:gd name="connsiteX3" fmla="*/ 0 w 1480922"/>
              <a:gd name="connsiteY3" fmla="*/ 2362411 h 2362411"/>
              <a:gd name="connsiteX0" fmla="*/ 0 w 1480234"/>
              <a:gd name="connsiteY0" fmla="*/ 1319344 h 1319344"/>
              <a:gd name="connsiteX1" fmla="*/ 966524 w 1480234"/>
              <a:gd name="connsiteY1" fmla="*/ 0 h 1319344"/>
              <a:gd name="connsiteX2" fmla="*/ 1480061 w 1480234"/>
              <a:gd name="connsiteY2" fmla="*/ 404872 h 1319344"/>
              <a:gd name="connsiteX3" fmla="*/ 0 w 1480234"/>
              <a:gd name="connsiteY3" fmla="*/ 1319344 h 1319344"/>
              <a:gd name="connsiteX0" fmla="*/ 0 w 1480126"/>
              <a:gd name="connsiteY0" fmla="*/ 937789 h 937789"/>
              <a:gd name="connsiteX1" fmla="*/ 75667 w 1480126"/>
              <a:gd name="connsiteY1" fmla="*/ 0 h 937789"/>
              <a:gd name="connsiteX2" fmla="*/ 1480061 w 1480126"/>
              <a:gd name="connsiteY2" fmla="*/ 23317 h 937789"/>
              <a:gd name="connsiteX3" fmla="*/ 0 w 1480126"/>
              <a:gd name="connsiteY3" fmla="*/ 937789 h 937789"/>
              <a:gd name="connsiteX0" fmla="*/ 0 w 1447813"/>
              <a:gd name="connsiteY0" fmla="*/ 940564 h 940564"/>
              <a:gd name="connsiteX1" fmla="*/ 75667 w 1447813"/>
              <a:gd name="connsiteY1" fmla="*/ 2775 h 940564"/>
              <a:gd name="connsiteX2" fmla="*/ 1447746 w 1447813"/>
              <a:gd name="connsiteY2" fmla="*/ 156 h 940564"/>
              <a:gd name="connsiteX3" fmla="*/ 0 w 1447813"/>
              <a:gd name="connsiteY3" fmla="*/ 940564 h 940564"/>
            </a:gdLst>
            <a:ahLst/>
            <a:cxnLst>
              <a:cxn ang="0">
                <a:pos x="connsiteX0" y="connsiteY0"/>
              </a:cxn>
              <a:cxn ang="0">
                <a:pos x="connsiteX1" y="connsiteY1"/>
              </a:cxn>
              <a:cxn ang="0">
                <a:pos x="connsiteX2" y="connsiteY2"/>
              </a:cxn>
              <a:cxn ang="0">
                <a:pos x="connsiteX3" y="connsiteY3"/>
              </a:cxn>
            </a:cxnLst>
            <a:rect l="l" t="t" r="r" b="b"/>
            <a:pathLst>
              <a:path w="1447813" h="940564">
                <a:moveTo>
                  <a:pt x="0" y="940564"/>
                </a:moveTo>
                <a:lnTo>
                  <a:pt x="75667" y="2775"/>
                </a:lnTo>
                <a:cubicBezTo>
                  <a:pt x="64445" y="3838"/>
                  <a:pt x="1458968" y="-907"/>
                  <a:pt x="1447746" y="156"/>
                </a:cubicBezTo>
                <a:lnTo>
                  <a:pt x="0" y="94056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7" name="Right Triangle 9"/>
          <p:cNvSpPr/>
          <p:nvPr/>
        </p:nvSpPr>
        <p:spPr>
          <a:xfrm rot="16153011">
            <a:off x="6296237" y="1927602"/>
            <a:ext cx="418015" cy="39480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8" name="Right Triangle 9"/>
          <p:cNvSpPr/>
          <p:nvPr/>
        </p:nvSpPr>
        <p:spPr>
          <a:xfrm rot="3191004">
            <a:off x="5532351" y="2719315"/>
            <a:ext cx="505767" cy="8503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3289025"/>
              <a:gd name="connsiteY0" fmla="*/ 3112563 h 3957279"/>
              <a:gd name="connsiteX1" fmla="*/ 3289025 w 3289025"/>
              <a:gd name="connsiteY1" fmla="*/ 0 h 3957279"/>
              <a:gd name="connsiteX2" fmla="*/ 655705 w 3289025"/>
              <a:gd name="connsiteY2" fmla="*/ 3957279 h 3957279"/>
              <a:gd name="connsiteX3" fmla="*/ 0 w 3289025"/>
              <a:gd name="connsiteY3" fmla="*/ 3112563 h 3957279"/>
            </a:gdLst>
            <a:ahLst/>
            <a:cxnLst>
              <a:cxn ang="0">
                <a:pos x="connsiteX0" y="connsiteY0"/>
              </a:cxn>
              <a:cxn ang="0">
                <a:pos x="connsiteX1" y="connsiteY1"/>
              </a:cxn>
              <a:cxn ang="0">
                <a:pos x="connsiteX2" y="connsiteY2"/>
              </a:cxn>
              <a:cxn ang="0">
                <a:pos x="connsiteX3" y="connsiteY3"/>
              </a:cxn>
            </a:cxnLst>
            <a:rect l="l" t="t" r="r" b="b"/>
            <a:pathLst>
              <a:path w="3289025" h="3957279">
                <a:moveTo>
                  <a:pt x="0" y="3112563"/>
                </a:moveTo>
                <a:lnTo>
                  <a:pt x="3289025" y="0"/>
                </a:lnTo>
                <a:cubicBezTo>
                  <a:pt x="3277803" y="1063"/>
                  <a:pt x="666927" y="3956216"/>
                  <a:pt x="655705" y="3957279"/>
                </a:cubicBezTo>
                <a:lnTo>
                  <a:pt x="0" y="3112563"/>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9" name="Right Triangle 9"/>
          <p:cNvSpPr/>
          <p:nvPr/>
        </p:nvSpPr>
        <p:spPr>
          <a:xfrm rot="17843176">
            <a:off x="5758295" y="1680700"/>
            <a:ext cx="764368" cy="134134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974061 w 1974061"/>
              <a:gd name="connsiteY0" fmla="*/ 0 h 3464159"/>
              <a:gd name="connsiteX1" fmla="*/ 1329487 w 1974061"/>
              <a:gd name="connsiteY1" fmla="*/ 3464159 h 3464159"/>
              <a:gd name="connsiteX2" fmla="*/ 0 w 1974061"/>
              <a:gd name="connsiteY2" fmla="*/ 1624973 h 3464159"/>
              <a:gd name="connsiteX3" fmla="*/ 1974061 w 1974061"/>
              <a:gd name="connsiteY3" fmla="*/ 0 h 3464159"/>
            </a:gdLst>
            <a:ahLst/>
            <a:cxnLst>
              <a:cxn ang="0">
                <a:pos x="connsiteX0" y="connsiteY0"/>
              </a:cxn>
              <a:cxn ang="0">
                <a:pos x="connsiteX1" y="connsiteY1"/>
              </a:cxn>
              <a:cxn ang="0">
                <a:pos x="connsiteX2" y="connsiteY2"/>
              </a:cxn>
              <a:cxn ang="0">
                <a:pos x="connsiteX3" y="connsiteY3"/>
              </a:cxn>
            </a:cxnLst>
            <a:rect l="l" t="t" r="r" b="b"/>
            <a:pathLst>
              <a:path w="1974061" h="3464159">
                <a:moveTo>
                  <a:pt x="1974061" y="0"/>
                </a:moveTo>
                <a:lnTo>
                  <a:pt x="1329487" y="3464159"/>
                </a:lnTo>
                <a:lnTo>
                  <a:pt x="0" y="1624973"/>
                </a:lnTo>
                <a:lnTo>
                  <a:pt x="1974061" y="0"/>
                </a:ln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0" name="Right Triangle 9"/>
          <p:cNvSpPr/>
          <p:nvPr/>
        </p:nvSpPr>
        <p:spPr>
          <a:xfrm rot="8699205">
            <a:off x="5981623" y="1529452"/>
            <a:ext cx="313574" cy="100170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747378 w 849966"/>
              <a:gd name="connsiteY0" fmla="*/ 0 h 1523427"/>
              <a:gd name="connsiteX1" fmla="*/ 849966 w 849966"/>
              <a:gd name="connsiteY1" fmla="*/ 1523427 h 1523427"/>
              <a:gd name="connsiteX2" fmla="*/ 0 w 849966"/>
              <a:gd name="connsiteY2" fmla="*/ 308777 h 1523427"/>
              <a:gd name="connsiteX3" fmla="*/ 747378 w 849966"/>
              <a:gd name="connsiteY3" fmla="*/ 0 h 1523427"/>
              <a:gd name="connsiteX0" fmla="*/ 747378 w 747378"/>
              <a:gd name="connsiteY0" fmla="*/ 0 h 936076"/>
              <a:gd name="connsiteX1" fmla="*/ 599517 w 747378"/>
              <a:gd name="connsiteY1" fmla="*/ 936076 h 936076"/>
              <a:gd name="connsiteX2" fmla="*/ 0 w 747378"/>
              <a:gd name="connsiteY2" fmla="*/ 308777 h 936076"/>
              <a:gd name="connsiteX3" fmla="*/ 747378 w 747378"/>
              <a:gd name="connsiteY3" fmla="*/ 0 h 936076"/>
              <a:gd name="connsiteX0" fmla="*/ 440102 w 440102"/>
              <a:gd name="connsiteY0" fmla="*/ 0 h 936076"/>
              <a:gd name="connsiteX1" fmla="*/ 292241 w 440102"/>
              <a:gd name="connsiteY1" fmla="*/ 936076 h 936076"/>
              <a:gd name="connsiteX2" fmla="*/ 0 w 440102"/>
              <a:gd name="connsiteY2" fmla="*/ 88493 h 936076"/>
              <a:gd name="connsiteX3" fmla="*/ 440102 w 440102"/>
              <a:gd name="connsiteY3" fmla="*/ 0 h 936076"/>
              <a:gd name="connsiteX0" fmla="*/ 1024450 w 1024450"/>
              <a:gd name="connsiteY0" fmla="*/ 144791 h 1080867"/>
              <a:gd name="connsiteX1" fmla="*/ 876589 w 1024450"/>
              <a:gd name="connsiteY1" fmla="*/ 1080867 h 1080867"/>
              <a:gd name="connsiteX2" fmla="*/ 0 w 1024450"/>
              <a:gd name="connsiteY2" fmla="*/ 0 h 1080867"/>
              <a:gd name="connsiteX3" fmla="*/ 1024450 w 1024450"/>
              <a:gd name="connsiteY3" fmla="*/ 144791 h 1080867"/>
              <a:gd name="connsiteX0" fmla="*/ 1024450 w 1024450"/>
              <a:gd name="connsiteY0" fmla="*/ 144791 h 1283588"/>
              <a:gd name="connsiteX1" fmla="*/ 876589 w 1024450"/>
              <a:gd name="connsiteY1" fmla="*/ 1080867 h 1283588"/>
              <a:gd name="connsiteX2" fmla="*/ 530451 w 1024450"/>
              <a:gd name="connsiteY2" fmla="*/ 1283579 h 1283588"/>
              <a:gd name="connsiteX3" fmla="*/ 0 w 1024450"/>
              <a:gd name="connsiteY3" fmla="*/ 0 h 1283588"/>
              <a:gd name="connsiteX4" fmla="*/ 1024450 w 1024450"/>
              <a:gd name="connsiteY4" fmla="*/ 144791 h 1283588"/>
              <a:gd name="connsiteX0" fmla="*/ 857971 w 876589"/>
              <a:gd name="connsiteY0" fmla="*/ 0 h 1293010"/>
              <a:gd name="connsiteX1" fmla="*/ 876589 w 876589"/>
              <a:gd name="connsiteY1" fmla="*/ 1090289 h 1293010"/>
              <a:gd name="connsiteX2" fmla="*/ 530451 w 876589"/>
              <a:gd name="connsiteY2" fmla="*/ 1293001 h 1293010"/>
              <a:gd name="connsiteX3" fmla="*/ 0 w 876589"/>
              <a:gd name="connsiteY3" fmla="*/ 9422 h 1293010"/>
              <a:gd name="connsiteX4" fmla="*/ 857971 w 876589"/>
              <a:gd name="connsiteY4" fmla="*/ 0 h 1293010"/>
              <a:gd name="connsiteX0" fmla="*/ 857971 w 1598506"/>
              <a:gd name="connsiteY0" fmla="*/ 0 h 1359951"/>
              <a:gd name="connsiteX1" fmla="*/ 1598506 w 1598506"/>
              <a:gd name="connsiteY1" fmla="*/ 1359951 h 1359951"/>
              <a:gd name="connsiteX2" fmla="*/ 530451 w 1598506"/>
              <a:gd name="connsiteY2" fmla="*/ 1293001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787829 w 1598506"/>
              <a:gd name="connsiteY2" fmla="*/ 727355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46119 w 1598506"/>
              <a:gd name="connsiteY2" fmla="*/ 631780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18466 w 1598506"/>
              <a:gd name="connsiteY2" fmla="*/ 676183 h 1359951"/>
              <a:gd name="connsiteX3" fmla="*/ 0 w 1598506"/>
              <a:gd name="connsiteY3" fmla="*/ 9422 h 1359951"/>
              <a:gd name="connsiteX4" fmla="*/ 857971 w 1598506"/>
              <a:gd name="connsiteY4" fmla="*/ 0 h 1359951"/>
              <a:gd name="connsiteX0" fmla="*/ 857971 w 963139"/>
              <a:gd name="connsiteY0" fmla="*/ 0 h 3076744"/>
              <a:gd name="connsiteX1" fmla="*/ 963139 w 963139"/>
              <a:gd name="connsiteY1" fmla="*/ 3076744 h 3076744"/>
              <a:gd name="connsiteX2" fmla="*/ 818466 w 963139"/>
              <a:gd name="connsiteY2" fmla="*/ 676183 h 3076744"/>
              <a:gd name="connsiteX3" fmla="*/ 0 w 963139"/>
              <a:gd name="connsiteY3" fmla="*/ 9422 h 3076744"/>
              <a:gd name="connsiteX4" fmla="*/ 857971 w 963139"/>
              <a:gd name="connsiteY4" fmla="*/ 0 h 3076744"/>
              <a:gd name="connsiteX0" fmla="*/ 857971 w 963139"/>
              <a:gd name="connsiteY0" fmla="*/ 0 h 3076744"/>
              <a:gd name="connsiteX1" fmla="*/ 963139 w 963139"/>
              <a:gd name="connsiteY1" fmla="*/ 3076744 h 3076744"/>
              <a:gd name="connsiteX2" fmla="*/ 322328 w 963139"/>
              <a:gd name="connsiteY2" fmla="*/ 1031505 h 3076744"/>
              <a:gd name="connsiteX3" fmla="*/ 0 w 963139"/>
              <a:gd name="connsiteY3" fmla="*/ 9422 h 3076744"/>
              <a:gd name="connsiteX4" fmla="*/ 857971 w 963139"/>
              <a:gd name="connsiteY4" fmla="*/ 0 h 307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39" h="3076744">
                <a:moveTo>
                  <a:pt x="857971" y="0"/>
                </a:moveTo>
                <a:lnTo>
                  <a:pt x="963139" y="3076744"/>
                </a:lnTo>
                <a:cubicBezTo>
                  <a:pt x="953703" y="3075132"/>
                  <a:pt x="331764" y="1033117"/>
                  <a:pt x="322328" y="1031505"/>
                </a:cubicBezTo>
                <a:lnTo>
                  <a:pt x="0" y="9422"/>
                </a:lnTo>
                <a:lnTo>
                  <a:pt x="857971" y="0"/>
                </a:lnTo>
                <a:close/>
              </a:path>
            </a:pathLst>
          </a:cu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11" name="Right Triangle 9"/>
          <p:cNvSpPr/>
          <p:nvPr/>
        </p:nvSpPr>
        <p:spPr>
          <a:xfrm rot="16063193">
            <a:off x="5417402" y="2488130"/>
            <a:ext cx="98441" cy="17822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2" name="Right Triangle 9"/>
          <p:cNvSpPr/>
          <p:nvPr/>
        </p:nvSpPr>
        <p:spPr>
          <a:xfrm rot="16168952">
            <a:off x="5516367" y="2194084"/>
            <a:ext cx="935799" cy="120514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0 w 2789556"/>
              <a:gd name="connsiteY0" fmla="*/ 3645875 h 3645875"/>
              <a:gd name="connsiteX1" fmla="*/ 231449 w 2789556"/>
              <a:gd name="connsiteY1" fmla="*/ 0 h 3645875"/>
              <a:gd name="connsiteX2" fmla="*/ 2789556 w 2789556"/>
              <a:gd name="connsiteY2" fmla="*/ 3645875 h 3645875"/>
              <a:gd name="connsiteX3" fmla="*/ 0 w 2789556"/>
              <a:gd name="connsiteY3" fmla="*/ 3645875 h 3645875"/>
              <a:gd name="connsiteX0" fmla="*/ 0 w 2789556"/>
              <a:gd name="connsiteY0" fmla="*/ 3645875 h 3645875"/>
              <a:gd name="connsiteX1" fmla="*/ 200291 w 2789556"/>
              <a:gd name="connsiteY1" fmla="*/ 575499 h 3645875"/>
              <a:gd name="connsiteX2" fmla="*/ 231449 w 2789556"/>
              <a:gd name="connsiteY2" fmla="*/ 0 h 3645875"/>
              <a:gd name="connsiteX3" fmla="*/ 2789556 w 2789556"/>
              <a:gd name="connsiteY3" fmla="*/ 3645875 h 3645875"/>
              <a:gd name="connsiteX4" fmla="*/ 0 w 2789556"/>
              <a:gd name="connsiteY4" fmla="*/ 3645875 h 3645875"/>
              <a:gd name="connsiteX0" fmla="*/ 84744 w 2874300"/>
              <a:gd name="connsiteY0" fmla="*/ 3701585 h 3701585"/>
              <a:gd name="connsiteX1" fmla="*/ 0 w 2874300"/>
              <a:gd name="connsiteY1" fmla="*/ 0 h 3701585"/>
              <a:gd name="connsiteX2" fmla="*/ 316193 w 2874300"/>
              <a:gd name="connsiteY2" fmla="*/ 55710 h 3701585"/>
              <a:gd name="connsiteX3" fmla="*/ 2874300 w 2874300"/>
              <a:gd name="connsiteY3" fmla="*/ 3701585 h 3701585"/>
              <a:gd name="connsiteX4" fmla="*/ 84744 w 2874300"/>
              <a:gd name="connsiteY4" fmla="*/ 3701585 h 3701585"/>
              <a:gd name="connsiteX0" fmla="*/ 84744 w 2874300"/>
              <a:gd name="connsiteY0" fmla="*/ 3701585 h 3701585"/>
              <a:gd name="connsiteX1" fmla="*/ 0 w 2874300"/>
              <a:gd name="connsiteY1" fmla="*/ 0 h 3701585"/>
              <a:gd name="connsiteX2" fmla="*/ 361761 w 2874300"/>
              <a:gd name="connsiteY2" fmla="*/ 416004 h 3701585"/>
              <a:gd name="connsiteX3" fmla="*/ 2874300 w 2874300"/>
              <a:gd name="connsiteY3" fmla="*/ 3701585 h 3701585"/>
              <a:gd name="connsiteX4" fmla="*/ 84744 w 2874300"/>
              <a:gd name="connsiteY4" fmla="*/ 3701585 h 370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300" h="3701585">
                <a:moveTo>
                  <a:pt x="84744" y="3701585"/>
                </a:moveTo>
                <a:lnTo>
                  <a:pt x="0" y="0"/>
                </a:lnTo>
                <a:lnTo>
                  <a:pt x="361761" y="416004"/>
                </a:lnTo>
                <a:lnTo>
                  <a:pt x="2874300" y="3701585"/>
                </a:lnTo>
                <a:lnTo>
                  <a:pt x="84744" y="3701585"/>
                </a:lnTo>
                <a:close/>
              </a:path>
            </a:pathLst>
          </a:custGeom>
          <a:solidFill>
            <a:srgbClr val="FF1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3" name="Right Triangle 9"/>
          <p:cNvSpPr/>
          <p:nvPr/>
        </p:nvSpPr>
        <p:spPr>
          <a:xfrm rot="21526355">
            <a:off x="5189879" y="3252136"/>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4" name="Right Triangle 9"/>
          <p:cNvSpPr/>
          <p:nvPr/>
        </p:nvSpPr>
        <p:spPr>
          <a:xfrm rot="11665734">
            <a:off x="6012357" y="1846010"/>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5" name="Right Triangle 9"/>
          <p:cNvSpPr/>
          <p:nvPr/>
        </p:nvSpPr>
        <p:spPr>
          <a:xfrm rot="16368776">
            <a:off x="5942917" y="2070648"/>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993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6" name="Right Triangle 9"/>
          <p:cNvSpPr/>
          <p:nvPr/>
        </p:nvSpPr>
        <p:spPr>
          <a:xfrm rot="5812081">
            <a:off x="5797071" y="2056235"/>
            <a:ext cx="52872" cy="3809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7" name="Right Triangle 9"/>
          <p:cNvSpPr/>
          <p:nvPr/>
        </p:nvSpPr>
        <p:spPr>
          <a:xfrm rot="18105438">
            <a:off x="5488709" y="2855322"/>
            <a:ext cx="141607" cy="8907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8" name="Right Triangle 9"/>
          <p:cNvSpPr/>
          <p:nvPr/>
        </p:nvSpPr>
        <p:spPr>
          <a:xfrm rot="11195648">
            <a:off x="5478158" y="2015581"/>
            <a:ext cx="79977" cy="7306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9" name="Right Triangle 9"/>
          <p:cNvSpPr/>
          <p:nvPr/>
        </p:nvSpPr>
        <p:spPr>
          <a:xfrm rot="18777735">
            <a:off x="5480499" y="2307303"/>
            <a:ext cx="384696" cy="68141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759006"/>
              <a:gd name="connsiteY0" fmla="*/ 0 h 1459402"/>
              <a:gd name="connsiteX1" fmla="*/ 1759006 w 1759006"/>
              <a:gd name="connsiteY1" fmla="*/ 1459402 h 1459402"/>
              <a:gd name="connsiteX2" fmla="*/ 0 w 1759006"/>
              <a:gd name="connsiteY2" fmla="*/ 1005574 h 1459402"/>
              <a:gd name="connsiteX3" fmla="*/ 1406101 w 1759006"/>
              <a:gd name="connsiteY3" fmla="*/ 0 h 1459402"/>
              <a:gd name="connsiteX0" fmla="*/ 1808778 w 1808778"/>
              <a:gd name="connsiteY0" fmla="*/ 0 h 1733165"/>
              <a:gd name="connsiteX1" fmla="*/ 1759006 w 1808778"/>
              <a:gd name="connsiteY1" fmla="*/ 1733165 h 1733165"/>
              <a:gd name="connsiteX2" fmla="*/ 0 w 1808778"/>
              <a:gd name="connsiteY2" fmla="*/ 1279337 h 1733165"/>
              <a:gd name="connsiteX3" fmla="*/ 1808778 w 1808778"/>
              <a:gd name="connsiteY3" fmla="*/ 0 h 1733165"/>
              <a:gd name="connsiteX0" fmla="*/ 1550525 w 1550525"/>
              <a:gd name="connsiteY0" fmla="*/ 0 h 2746459"/>
              <a:gd name="connsiteX1" fmla="*/ 1500753 w 1550525"/>
              <a:gd name="connsiteY1" fmla="*/ 1733165 h 2746459"/>
              <a:gd name="connsiteX2" fmla="*/ 0 w 1550525"/>
              <a:gd name="connsiteY2" fmla="*/ 2746459 h 2746459"/>
              <a:gd name="connsiteX3" fmla="*/ 1550525 w 1550525"/>
              <a:gd name="connsiteY3" fmla="*/ 0 h 2746459"/>
            </a:gdLst>
            <a:ahLst/>
            <a:cxnLst>
              <a:cxn ang="0">
                <a:pos x="connsiteX0" y="connsiteY0"/>
              </a:cxn>
              <a:cxn ang="0">
                <a:pos x="connsiteX1" y="connsiteY1"/>
              </a:cxn>
              <a:cxn ang="0">
                <a:pos x="connsiteX2" y="connsiteY2"/>
              </a:cxn>
              <a:cxn ang="0">
                <a:pos x="connsiteX3" y="connsiteY3"/>
              </a:cxn>
            </a:cxnLst>
            <a:rect l="l" t="t" r="r" b="b"/>
            <a:pathLst>
              <a:path w="1550525" h="2746459">
                <a:moveTo>
                  <a:pt x="1550525" y="0"/>
                </a:moveTo>
                <a:lnTo>
                  <a:pt x="1500753" y="1733165"/>
                </a:lnTo>
                <a:lnTo>
                  <a:pt x="0" y="2746459"/>
                </a:lnTo>
                <a:lnTo>
                  <a:pt x="1550525" y="0"/>
                </a:lnTo>
                <a:close/>
              </a:path>
            </a:pathLst>
          </a:custGeom>
          <a:solidFill>
            <a:srgbClr val="1881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0" name="Right Triangle 9"/>
          <p:cNvSpPr/>
          <p:nvPr/>
        </p:nvSpPr>
        <p:spPr>
          <a:xfrm rot="16576001">
            <a:off x="5935885" y="2512793"/>
            <a:ext cx="922333" cy="4950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7897807"/>
              <a:gd name="connsiteY0" fmla="*/ 3633787 h 3633788"/>
              <a:gd name="connsiteX1" fmla="*/ 4944403 w 7897807"/>
              <a:gd name="connsiteY1" fmla="*/ 0 h 3633788"/>
              <a:gd name="connsiteX2" fmla="*/ 7897777 w 7897807"/>
              <a:gd name="connsiteY2" fmla="*/ 2894478 h 3633788"/>
              <a:gd name="connsiteX3" fmla="*/ 0 w 7897807"/>
              <a:gd name="connsiteY3" fmla="*/ 3633787 h 3633788"/>
            </a:gdLst>
            <a:ahLst/>
            <a:cxnLst>
              <a:cxn ang="0">
                <a:pos x="connsiteX0" y="connsiteY0"/>
              </a:cxn>
              <a:cxn ang="0">
                <a:pos x="connsiteX1" y="connsiteY1"/>
              </a:cxn>
              <a:cxn ang="0">
                <a:pos x="connsiteX2" y="connsiteY2"/>
              </a:cxn>
              <a:cxn ang="0">
                <a:pos x="connsiteX3" y="connsiteY3"/>
              </a:cxn>
            </a:cxnLst>
            <a:rect l="l" t="t" r="r" b="b"/>
            <a:pathLst>
              <a:path w="7897807" h="3633788">
                <a:moveTo>
                  <a:pt x="0" y="3633787"/>
                </a:moveTo>
                <a:lnTo>
                  <a:pt x="4944403" y="0"/>
                </a:lnTo>
                <a:cubicBezTo>
                  <a:pt x="4933181" y="1063"/>
                  <a:pt x="7908999" y="2893415"/>
                  <a:pt x="7897777" y="2894478"/>
                </a:cubicBezTo>
                <a:lnTo>
                  <a:pt x="0" y="3633787"/>
                </a:lnTo>
                <a:close/>
              </a:path>
            </a:pathLst>
          </a:custGeom>
          <a:solidFill>
            <a:srgbClr val="E60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1" name="Right Triangle 9"/>
          <p:cNvSpPr/>
          <p:nvPr/>
        </p:nvSpPr>
        <p:spPr>
          <a:xfrm rot="21253752">
            <a:off x="6171722" y="1975420"/>
            <a:ext cx="170717" cy="15975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3" h="3775656">
                <a:moveTo>
                  <a:pt x="1137569" y="1521111"/>
                </a:moveTo>
                <a:lnTo>
                  <a:pt x="0" y="-1"/>
                </a:lnTo>
                <a:lnTo>
                  <a:pt x="2685129" y="881177"/>
                </a:lnTo>
                <a:cubicBezTo>
                  <a:pt x="2673907" y="882240"/>
                  <a:pt x="5649725" y="3774592"/>
                  <a:pt x="5638503" y="3775655"/>
                </a:cubicBezTo>
                <a:lnTo>
                  <a:pt x="1137569" y="152111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2" name="Right Triangle 9"/>
          <p:cNvSpPr/>
          <p:nvPr/>
        </p:nvSpPr>
        <p:spPr>
          <a:xfrm rot="16168952">
            <a:off x="5691607" y="2136668"/>
            <a:ext cx="469064" cy="73848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62121 w 648796"/>
              <a:gd name="connsiteY0" fmla="*/ 0 h 1518908"/>
              <a:gd name="connsiteX1" fmla="*/ 648796 w 648796"/>
              <a:gd name="connsiteY1" fmla="*/ 1518908 h 1518908"/>
              <a:gd name="connsiteX2" fmla="*/ 0 w 648796"/>
              <a:gd name="connsiteY2" fmla="*/ 213503 h 1518908"/>
              <a:gd name="connsiteX3" fmla="*/ 562121 w 648796"/>
              <a:gd name="connsiteY3" fmla="*/ 0 h 1518908"/>
              <a:gd name="connsiteX0" fmla="*/ 463109 w 648796"/>
              <a:gd name="connsiteY0" fmla="*/ 0 h 1485121"/>
              <a:gd name="connsiteX1" fmla="*/ 648796 w 648796"/>
              <a:gd name="connsiteY1" fmla="*/ 1485121 h 1485121"/>
              <a:gd name="connsiteX2" fmla="*/ 0 w 648796"/>
              <a:gd name="connsiteY2" fmla="*/ 179716 h 1485121"/>
              <a:gd name="connsiteX3" fmla="*/ 463109 w 648796"/>
              <a:gd name="connsiteY3" fmla="*/ 0 h 1485121"/>
              <a:gd name="connsiteX0" fmla="*/ 546603 w 648796"/>
              <a:gd name="connsiteY0" fmla="*/ 0 h 1561145"/>
              <a:gd name="connsiteX1" fmla="*/ 648796 w 648796"/>
              <a:gd name="connsiteY1" fmla="*/ 1561145 h 1561145"/>
              <a:gd name="connsiteX2" fmla="*/ 0 w 648796"/>
              <a:gd name="connsiteY2" fmla="*/ 255740 h 1561145"/>
              <a:gd name="connsiteX3" fmla="*/ 546603 w 648796"/>
              <a:gd name="connsiteY3" fmla="*/ 0 h 1561145"/>
              <a:gd name="connsiteX0" fmla="*/ 457609 w 559802"/>
              <a:gd name="connsiteY0" fmla="*/ 0 h 1561145"/>
              <a:gd name="connsiteX1" fmla="*/ 559802 w 559802"/>
              <a:gd name="connsiteY1" fmla="*/ 1561145 h 1561145"/>
              <a:gd name="connsiteX2" fmla="*/ 0 w 559802"/>
              <a:gd name="connsiteY2" fmla="*/ 208790 h 1561145"/>
              <a:gd name="connsiteX3" fmla="*/ 457609 w 559802"/>
              <a:gd name="connsiteY3" fmla="*/ 0 h 1561145"/>
              <a:gd name="connsiteX0" fmla="*/ 457609 w 1174767"/>
              <a:gd name="connsiteY0" fmla="*/ 919245 h 1128035"/>
              <a:gd name="connsiteX1" fmla="*/ 1174767 w 1174767"/>
              <a:gd name="connsiteY1" fmla="*/ 0 h 1128035"/>
              <a:gd name="connsiteX2" fmla="*/ 0 w 1174767"/>
              <a:gd name="connsiteY2" fmla="*/ 1128035 h 1128035"/>
              <a:gd name="connsiteX3" fmla="*/ 457609 w 1174767"/>
              <a:gd name="connsiteY3" fmla="*/ 919245 h 1128035"/>
              <a:gd name="connsiteX0" fmla="*/ 0 w 1440730"/>
              <a:gd name="connsiteY0" fmla="*/ 2268263 h 2268263"/>
              <a:gd name="connsiteX1" fmla="*/ 1440730 w 1440730"/>
              <a:gd name="connsiteY1" fmla="*/ 0 h 2268263"/>
              <a:gd name="connsiteX2" fmla="*/ 265963 w 1440730"/>
              <a:gd name="connsiteY2" fmla="*/ 1128035 h 2268263"/>
              <a:gd name="connsiteX3" fmla="*/ 0 w 1440730"/>
              <a:gd name="connsiteY3" fmla="*/ 2268263 h 2268263"/>
              <a:gd name="connsiteX0" fmla="*/ 0 w 1440730"/>
              <a:gd name="connsiteY0" fmla="*/ 2268263 h 2268263"/>
              <a:gd name="connsiteX1" fmla="*/ 1440730 w 1440730"/>
              <a:gd name="connsiteY1" fmla="*/ 0 h 2268263"/>
              <a:gd name="connsiteX2" fmla="*/ 143769 w 1440730"/>
              <a:gd name="connsiteY2" fmla="*/ 1158679 h 2268263"/>
              <a:gd name="connsiteX3" fmla="*/ 0 w 1440730"/>
              <a:gd name="connsiteY3" fmla="*/ 2268263 h 2268263"/>
            </a:gdLst>
            <a:ahLst/>
            <a:cxnLst>
              <a:cxn ang="0">
                <a:pos x="connsiteX0" y="connsiteY0"/>
              </a:cxn>
              <a:cxn ang="0">
                <a:pos x="connsiteX1" y="connsiteY1"/>
              </a:cxn>
              <a:cxn ang="0">
                <a:pos x="connsiteX2" y="connsiteY2"/>
              </a:cxn>
              <a:cxn ang="0">
                <a:pos x="connsiteX3" y="connsiteY3"/>
              </a:cxn>
            </a:cxnLst>
            <a:rect l="l" t="t" r="r" b="b"/>
            <a:pathLst>
              <a:path w="1440730" h="2268263">
                <a:moveTo>
                  <a:pt x="0" y="2268263"/>
                </a:moveTo>
                <a:lnTo>
                  <a:pt x="1440730" y="0"/>
                </a:lnTo>
                <a:lnTo>
                  <a:pt x="143769" y="1158679"/>
                </a:lnTo>
                <a:lnTo>
                  <a:pt x="0" y="2268263"/>
                </a:lnTo>
                <a:close/>
              </a:path>
            </a:pathLst>
          </a:custGeom>
          <a:solidFill>
            <a:srgbClr val="18AA9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23" name="Right Triangle 9"/>
          <p:cNvSpPr/>
          <p:nvPr/>
        </p:nvSpPr>
        <p:spPr>
          <a:xfrm rot="16168952">
            <a:off x="5800374" y="2459616"/>
            <a:ext cx="612475" cy="93297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01021 w 1985640"/>
              <a:gd name="connsiteY0" fmla="*/ 0 h 1864310"/>
              <a:gd name="connsiteX1" fmla="*/ 1985640 w 1985640"/>
              <a:gd name="connsiteY1" fmla="*/ 1864310 h 1864310"/>
              <a:gd name="connsiteX2" fmla="*/ 0 w 1985640"/>
              <a:gd name="connsiteY2" fmla="*/ 58897 h 1864310"/>
              <a:gd name="connsiteX3" fmla="*/ 501021 w 1985640"/>
              <a:gd name="connsiteY3" fmla="*/ 0 h 1864310"/>
              <a:gd name="connsiteX0" fmla="*/ 752477 w 1985640"/>
              <a:gd name="connsiteY0" fmla="*/ 36586 h 1805413"/>
              <a:gd name="connsiteX1" fmla="*/ 1985640 w 1985640"/>
              <a:gd name="connsiteY1" fmla="*/ 1805413 h 1805413"/>
              <a:gd name="connsiteX2" fmla="*/ 0 w 1985640"/>
              <a:gd name="connsiteY2" fmla="*/ 0 h 1805413"/>
              <a:gd name="connsiteX3" fmla="*/ 752477 w 1985640"/>
              <a:gd name="connsiteY3" fmla="*/ 36586 h 1805413"/>
              <a:gd name="connsiteX0" fmla="*/ 723441 w 1956604"/>
              <a:gd name="connsiteY0" fmla="*/ 0 h 1768827"/>
              <a:gd name="connsiteX1" fmla="*/ 1956604 w 1956604"/>
              <a:gd name="connsiteY1" fmla="*/ 1768827 h 1768827"/>
              <a:gd name="connsiteX2" fmla="*/ 0 w 1956604"/>
              <a:gd name="connsiteY2" fmla="*/ 1350762 h 1768827"/>
              <a:gd name="connsiteX3" fmla="*/ 723441 w 1956604"/>
              <a:gd name="connsiteY3" fmla="*/ 0 h 1768827"/>
              <a:gd name="connsiteX0" fmla="*/ 0 w 1233163"/>
              <a:gd name="connsiteY0" fmla="*/ 0 h 2436189"/>
              <a:gd name="connsiteX1" fmla="*/ 1233163 w 1233163"/>
              <a:gd name="connsiteY1" fmla="*/ 1768827 h 2436189"/>
              <a:gd name="connsiteX2" fmla="*/ 264880 w 1233163"/>
              <a:gd name="connsiteY2" fmla="*/ 2436189 h 2436189"/>
              <a:gd name="connsiteX3" fmla="*/ 0 w 1233163"/>
              <a:gd name="connsiteY3" fmla="*/ 0 h 2436189"/>
              <a:gd name="connsiteX0" fmla="*/ 648050 w 1881213"/>
              <a:gd name="connsiteY0" fmla="*/ 0 h 3022967"/>
              <a:gd name="connsiteX1" fmla="*/ 1881213 w 1881213"/>
              <a:gd name="connsiteY1" fmla="*/ 1768827 h 3022967"/>
              <a:gd name="connsiteX2" fmla="*/ 0 w 1881213"/>
              <a:gd name="connsiteY2" fmla="*/ 3022967 h 3022967"/>
              <a:gd name="connsiteX3" fmla="*/ 648050 w 1881213"/>
              <a:gd name="connsiteY3" fmla="*/ 0 h 3022967"/>
              <a:gd name="connsiteX0" fmla="*/ 572411 w 1881213"/>
              <a:gd name="connsiteY0" fmla="*/ 0 h 2865611"/>
              <a:gd name="connsiteX1" fmla="*/ 1881213 w 1881213"/>
              <a:gd name="connsiteY1" fmla="*/ 1611471 h 2865611"/>
              <a:gd name="connsiteX2" fmla="*/ 0 w 1881213"/>
              <a:gd name="connsiteY2" fmla="*/ 2865611 h 2865611"/>
              <a:gd name="connsiteX3" fmla="*/ 572411 w 1881213"/>
              <a:gd name="connsiteY3" fmla="*/ 0 h 2865611"/>
            </a:gdLst>
            <a:ahLst/>
            <a:cxnLst>
              <a:cxn ang="0">
                <a:pos x="connsiteX0" y="connsiteY0"/>
              </a:cxn>
              <a:cxn ang="0">
                <a:pos x="connsiteX1" y="connsiteY1"/>
              </a:cxn>
              <a:cxn ang="0">
                <a:pos x="connsiteX2" y="connsiteY2"/>
              </a:cxn>
              <a:cxn ang="0">
                <a:pos x="connsiteX3" y="connsiteY3"/>
              </a:cxn>
            </a:cxnLst>
            <a:rect l="l" t="t" r="r" b="b"/>
            <a:pathLst>
              <a:path w="1881213" h="2865611">
                <a:moveTo>
                  <a:pt x="572411" y="0"/>
                </a:moveTo>
                <a:lnTo>
                  <a:pt x="1881213" y="1611471"/>
                </a:lnTo>
                <a:lnTo>
                  <a:pt x="0" y="2865611"/>
                </a:lnTo>
                <a:lnTo>
                  <a:pt x="572411" y="0"/>
                </a:lnTo>
                <a:close/>
              </a:path>
            </a:pathLst>
          </a:custGeom>
          <a:solidFill>
            <a:srgbClr val="841E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24" name="Right Triangle 5"/>
          <p:cNvSpPr/>
          <p:nvPr/>
        </p:nvSpPr>
        <p:spPr>
          <a:xfrm rot="9623513">
            <a:off x="5675675" y="2432232"/>
            <a:ext cx="533592" cy="442873"/>
          </a:xfrm>
          <a:custGeom>
            <a:avLst/>
            <a:gdLst>
              <a:gd name="connsiteX0" fmla="*/ 0 w 1064832"/>
              <a:gd name="connsiteY0" fmla="*/ 906332 h 906332"/>
              <a:gd name="connsiteX1" fmla="*/ 0 w 1064832"/>
              <a:gd name="connsiteY1" fmla="*/ 0 h 906332"/>
              <a:gd name="connsiteX2" fmla="*/ 1064832 w 1064832"/>
              <a:gd name="connsiteY2" fmla="*/ 906332 h 906332"/>
              <a:gd name="connsiteX3" fmla="*/ 0 w 1064832"/>
              <a:gd name="connsiteY3" fmla="*/ 906332 h 906332"/>
              <a:gd name="connsiteX0" fmla="*/ 0 w 1645857"/>
              <a:gd name="connsiteY0" fmla="*/ 1277807 h 1277807"/>
              <a:gd name="connsiteX1" fmla="*/ 581025 w 1645857"/>
              <a:gd name="connsiteY1" fmla="*/ 0 h 1277807"/>
              <a:gd name="connsiteX2" fmla="*/ 1645857 w 1645857"/>
              <a:gd name="connsiteY2" fmla="*/ 906332 h 1277807"/>
              <a:gd name="connsiteX3" fmla="*/ 0 w 1645857"/>
              <a:gd name="connsiteY3" fmla="*/ 1277807 h 1277807"/>
              <a:gd name="connsiteX0" fmla="*/ 0 w 1645857"/>
              <a:gd name="connsiteY0" fmla="*/ 992057 h 992057"/>
              <a:gd name="connsiteX1" fmla="*/ 904875 w 1645857"/>
              <a:gd name="connsiteY1" fmla="*/ 0 h 992057"/>
              <a:gd name="connsiteX2" fmla="*/ 1645857 w 1645857"/>
              <a:gd name="connsiteY2" fmla="*/ 620582 h 992057"/>
              <a:gd name="connsiteX3" fmla="*/ 0 w 1645857"/>
              <a:gd name="connsiteY3" fmla="*/ 992057 h 992057"/>
              <a:gd name="connsiteX0" fmla="*/ 0 w 1645857"/>
              <a:gd name="connsiteY0" fmla="*/ 1272567 h 1272567"/>
              <a:gd name="connsiteX1" fmla="*/ 830659 w 1645857"/>
              <a:gd name="connsiteY1" fmla="*/ 0 h 1272567"/>
              <a:gd name="connsiteX2" fmla="*/ 1645857 w 1645857"/>
              <a:gd name="connsiteY2" fmla="*/ 901092 h 1272567"/>
              <a:gd name="connsiteX3" fmla="*/ 0 w 1645857"/>
              <a:gd name="connsiteY3" fmla="*/ 1272567 h 1272567"/>
              <a:gd name="connsiteX0" fmla="*/ 0 w 1285146"/>
              <a:gd name="connsiteY0" fmla="*/ 1961131 h 1961131"/>
              <a:gd name="connsiteX1" fmla="*/ 469948 w 1285146"/>
              <a:gd name="connsiteY1" fmla="*/ 0 h 1961131"/>
              <a:gd name="connsiteX2" fmla="*/ 1285146 w 1285146"/>
              <a:gd name="connsiteY2" fmla="*/ 901092 h 1961131"/>
              <a:gd name="connsiteX3" fmla="*/ 0 w 1285146"/>
              <a:gd name="connsiteY3" fmla="*/ 1961131 h 1961131"/>
              <a:gd name="connsiteX0" fmla="*/ 416798 w 1701944"/>
              <a:gd name="connsiteY0" fmla="*/ 1562216 h 1562216"/>
              <a:gd name="connsiteX1" fmla="*/ 0 w 1701944"/>
              <a:gd name="connsiteY1" fmla="*/ 0 h 1562216"/>
              <a:gd name="connsiteX2" fmla="*/ 1701944 w 1701944"/>
              <a:gd name="connsiteY2" fmla="*/ 502177 h 1562216"/>
              <a:gd name="connsiteX3" fmla="*/ 416798 w 1701944"/>
              <a:gd name="connsiteY3" fmla="*/ 1562216 h 1562216"/>
              <a:gd name="connsiteX0" fmla="*/ 416798 w 1806630"/>
              <a:gd name="connsiteY0" fmla="*/ 1901491 h 1901491"/>
              <a:gd name="connsiteX1" fmla="*/ 0 w 1806630"/>
              <a:gd name="connsiteY1" fmla="*/ 339275 h 1901491"/>
              <a:gd name="connsiteX2" fmla="*/ 1806630 w 1806630"/>
              <a:gd name="connsiteY2" fmla="*/ 0 h 1901491"/>
              <a:gd name="connsiteX3" fmla="*/ 416798 w 1806630"/>
              <a:gd name="connsiteY3" fmla="*/ 1901491 h 1901491"/>
              <a:gd name="connsiteX0" fmla="*/ 416798 w 1888664"/>
              <a:gd name="connsiteY0" fmla="*/ 1870152 h 1870152"/>
              <a:gd name="connsiteX1" fmla="*/ 0 w 1888664"/>
              <a:gd name="connsiteY1" fmla="*/ 307936 h 1870152"/>
              <a:gd name="connsiteX2" fmla="*/ 1888664 w 1888664"/>
              <a:gd name="connsiteY2" fmla="*/ 0 h 1870152"/>
              <a:gd name="connsiteX3" fmla="*/ 416798 w 1888664"/>
              <a:gd name="connsiteY3" fmla="*/ 1870152 h 1870152"/>
              <a:gd name="connsiteX0" fmla="*/ 1202078 w 2673944"/>
              <a:gd name="connsiteY0" fmla="*/ 1870152 h 1870152"/>
              <a:gd name="connsiteX1" fmla="*/ 0 w 2673944"/>
              <a:gd name="connsiteY1" fmla="*/ 606263 h 1870152"/>
              <a:gd name="connsiteX2" fmla="*/ 2673944 w 2673944"/>
              <a:gd name="connsiteY2" fmla="*/ 0 h 1870152"/>
              <a:gd name="connsiteX3" fmla="*/ 1202078 w 2673944"/>
              <a:gd name="connsiteY3" fmla="*/ 1870152 h 1870152"/>
              <a:gd name="connsiteX0" fmla="*/ 1202078 w 2667882"/>
              <a:gd name="connsiteY0" fmla="*/ 2025090 h 2025090"/>
              <a:gd name="connsiteX1" fmla="*/ 0 w 2667882"/>
              <a:gd name="connsiteY1" fmla="*/ 761201 h 2025090"/>
              <a:gd name="connsiteX2" fmla="*/ 2667882 w 2667882"/>
              <a:gd name="connsiteY2" fmla="*/ 0 h 2025090"/>
              <a:gd name="connsiteX3" fmla="*/ 1202078 w 2667882"/>
              <a:gd name="connsiteY3" fmla="*/ 2025090 h 2025090"/>
              <a:gd name="connsiteX0" fmla="*/ 1276369 w 2667882"/>
              <a:gd name="connsiteY0" fmla="*/ 1978266 h 1978266"/>
              <a:gd name="connsiteX1" fmla="*/ 0 w 2667882"/>
              <a:gd name="connsiteY1" fmla="*/ 761201 h 1978266"/>
              <a:gd name="connsiteX2" fmla="*/ 2667882 w 2667882"/>
              <a:gd name="connsiteY2" fmla="*/ 0 h 1978266"/>
              <a:gd name="connsiteX3" fmla="*/ 1276369 w 2667882"/>
              <a:gd name="connsiteY3" fmla="*/ 1978266 h 1978266"/>
              <a:gd name="connsiteX0" fmla="*/ 1234805 w 2667882"/>
              <a:gd name="connsiteY0" fmla="*/ 1933633 h 1933633"/>
              <a:gd name="connsiteX1" fmla="*/ 0 w 2667882"/>
              <a:gd name="connsiteY1" fmla="*/ 761201 h 1933633"/>
              <a:gd name="connsiteX2" fmla="*/ 2667882 w 2667882"/>
              <a:gd name="connsiteY2" fmla="*/ 0 h 1933633"/>
              <a:gd name="connsiteX3" fmla="*/ 1234805 w 2667882"/>
              <a:gd name="connsiteY3" fmla="*/ 1933633 h 1933633"/>
              <a:gd name="connsiteX0" fmla="*/ 1457387 w 2890464"/>
              <a:gd name="connsiteY0" fmla="*/ 1933633 h 1933633"/>
              <a:gd name="connsiteX1" fmla="*/ 0 w 2890464"/>
              <a:gd name="connsiteY1" fmla="*/ 834321 h 1933633"/>
              <a:gd name="connsiteX2" fmla="*/ 2890464 w 2890464"/>
              <a:gd name="connsiteY2" fmla="*/ 0 h 1933633"/>
              <a:gd name="connsiteX3" fmla="*/ 1457387 w 2890464"/>
              <a:gd name="connsiteY3" fmla="*/ 1933633 h 1933633"/>
              <a:gd name="connsiteX0" fmla="*/ 1457387 w 2147333"/>
              <a:gd name="connsiteY0" fmla="*/ 1725376 h 1725376"/>
              <a:gd name="connsiteX1" fmla="*/ 0 w 2147333"/>
              <a:gd name="connsiteY1" fmla="*/ 626064 h 1725376"/>
              <a:gd name="connsiteX2" fmla="*/ 2147333 w 2147333"/>
              <a:gd name="connsiteY2" fmla="*/ 0 h 1725376"/>
              <a:gd name="connsiteX3" fmla="*/ 1457387 w 2147333"/>
              <a:gd name="connsiteY3" fmla="*/ 1725376 h 1725376"/>
              <a:gd name="connsiteX0" fmla="*/ 1457387 w 2101313"/>
              <a:gd name="connsiteY0" fmla="*/ 1674388 h 1674388"/>
              <a:gd name="connsiteX1" fmla="*/ 0 w 2101313"/>
              <a:gd name="connsiteY1" fmla="*/ 575076 h 1674388"/>
              <a:gd name="connsiteX2" fmla="*/ 2101313 w 2101313"/>
              <a:gd name="connsiteY2" fmla="*/ 0 h 1674388"/>
              <a:gd name="connsiteX3" fmla="*/ 1457387 w 2101313"/>
              <a:gd name="connsiteY3" fmla="*/ 1674388 h 1674388"/>
              <a:gd name="connsiteX0" fmla="*/ 1457387 w 2122935"/>
              <a:gd name="connsiteY0" fmla="*/ 1690459 h 1690459"/>
              <a:gd name="connsiteX1" fmla="*/ 0 w 2122935"/>
              <a:gd name="connsiteY1" fmla="*/ 591147 h 1690459"/>
              <a:gd name="connsiteX2" fmla="*/ 2122935 w 2122935"/>
              <a:gd name="connsiteY2" fmla="*/ 0 h 1690459"/>
              <a:gd name="connsiteX3" fmla="*/ 1457387 w 2122935"/>
              <a:gd name="connsiteY3" fmla="*/ 1690459 h 1690459"/>
              <a:gd name="connsiteX0" fmla="*/ 1531973 w 2122935"/>
              <a:gd name="connsiteY0" fmla="*/ 1576283 h 1576283"/>
              <a:gd name="connsiteX1" fmla="*/ 0 w 2122935"/>
              <a:gd name="connsiteY1" fmla="*/ 591147 h 1576283"/>
              <a:gd name="connsiteX2" fmla="*/ 2122935 w 2122935"/>
              <a:gd name="connsiteY2" fmla="*/ 0 h 1576283"/>
              <a:gd name="connsiteX3" fmla="*/ 1531973 w 2122935"/>
              <a:gd name="connsiteY3" fmla="*/ 1576283 h 1576283"/>
              <a:gd name="connsiteX0" fmla="*/ 1531973 w 2110226"/>
              <a:gd name="connsiteY0" fmla="*/ 1751455 h 1751455"/>
              <a:gd name="connsiteX1" fmla="*/ 0 w 2110226"/>
              <a:gd name="connsiteY1" fmla="*/ 766319 h 1751455"/>
              <a:gd name="connsiteX2" fmla="*/ 2110226 w 2110226"/>
              <a:gd name="connsiteY2" fmla="*/ 0 h 1751455"/>
              <a:gd name="connsiteX3" fmla="*/ 1531973 w 2110226"/>
              <a:gd name="connsiteY3" fmla="*/ 1751455 h 1751455"/>
            </a:gdLst>
            <a:ahLst/>
            <a:cxnLst>
              <a:cxn ang="0">
                <a:pos x="connsiteX0" y="connsiteY0"/>
              </a:cxn>
              <a:cxn ang="0">
                <a:pos x="connsiteX1" y="connsiteY1"/>
              </a:cxn>
              <a:cxn ang="0">
                <a:pos x="connsiteX2" y="connsiteY2"/>
              </a:cxn>
              <a:cxn ang="0">
                <a:pos x="connsiteX3" y="connsiteY3"/>
              </a:cxn>
            </a:cxnLst>
            <a:rect l="l" t="t" r="r" b="b"/>
            <a:pathLst>
              <a:path w="2110226" h="1751455">
                <a:moveTo>
                  <a:pt x="1531973" y="1751455"/>
                </a:moveTo>
                <a:lnTo>
                  <a:pt x="0" y="766319"/>
                </a:lnTo>
                <a:lnTo>
                  <a:pt x="2110226" y="0"/>
                </a:lnTo>
                <a:lnTo>
                  <a:pt x="1531973" y="1751455"/>
                </a:lnTo>
                <a:close/>
              </a:path>
            </a:pathLst>
          </a:cu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5" name="Right Triangle 9"/>
          <p:cNvSpPr/>
          <p:nvPr/>
        </p:nvSpPr>
        <p:spPr>
          <a:xfrm rot="14805001">
            <a:off x="5784588" y="2705541"/>
            <a:ext cx="574671" cy="859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648840"/>
              <a:gd name="connsiteY0" fmla="*/ 0 h 1643327"/>
              <a:gd name="connsiteX1" fmla="*/ 2648840 w 2648840"/>
              <a:gd name="connsiteY1" fmla="*/ 1643326 h 1643327"/>
              <a:gd name="connsiteX2" fmla="*/ 0 w 2648840"/>
              <a:gd name="connsiteY2" fmla="*/ 1027386 h 1643327"/>
              <a:gd name="connsiteX3" fmla="*/ 1400810 w 2648840"/>
              <a:gd name="connsiteY3" fmla="*/ 0 h 1643327"/>
              <a:gd name="connsiteX0" fmla="*/ 1257479 w 2648840"/>
              <a:gd name="connsiteY0" fmla="*/ 0 h 1821051"/>
              <a:gd name="connsiteX1" fmla="*/ 2648840 w 2648840"/>
              <a:gd name="connsiteY1" fmla="*/ 1821051 h 1821051"/>
              <a:gd name="connsiteX2" fmla="*/ 0 w 2648840"/>
              <a:gd name="connsiteY2" fmla="*/ 1205111 h 1821051"/>
              <a:gd name="connsiteX3" fmla="*/ 1257479 w 2648840"/>
              <a:gd name="connsiteY3" fmla="*/ 0 h 1821051"/>
              <a:gd name="connsiteX0" fmla="*/ 2076175 w 3467536"/>
              <a:gd name="connsiteY0" fmla="*/ 0 h 2763257"/>
              <a:gd name="connsiteX1" fmla="*/ 3467536 w 3467536"/>
              <a:gd name="connsiteY1" fmla="*/ 1821051 h 2763257"/>
              <a:gd name="connsiteX2" fmla="*/ 0 w 3467536"/>
              <a:gd name="connsiteY2" fmla="*/ 2763257 h 2763257"/>
              <a:gd name="connsiteX3" fmla="*/ 2076175 w 3467536"/>
              <a:gd name="connsiteY3" fmla="*/ 0 h 2763257"/>
              <a:gd name="connsiteX0" fmla="*/ 2076175 w 3776940"/>
              <a:gd name="connsiteY0" fmla="*/ 0 h 2763257"/>
              <a:gd name="connsiteX1" fmla="*/ 3776940 w 3776940"/>
              <a:gd name="connsiteY1" fmla="*/ 1218855 h 2763257"/>
              <a:gd name="connsiteX2" fmla="*/ 0 w 3776940"/>
              <a:gd name="connsiteY2" fmla="*/ 2763257 h 2763257"/>
              <a:gd name="connsiteX3" fmla="*/ 2076175 w 3776940"/>
              <a:gd name="connsiteY3" fmla="*/ 0 h 2763257"/>
              <a:gd name="connsiteX0" fmla="*/ 2076175 w 2247290"/>
              <a:gd name="connsiteY0" fmla="*/ 0 h 2763257"/>
              <a:gd name="connsiteX1" fmla="*/ 2247290 w 2247290"/>
              <a:gd name="connsiteY1" fmla="*/ 904456 h 2763257"/>
              <a:gd name="connsiteX2" fmla="*/ 0 w 2247290"/>
              <a:gd name="connsiteY2" fmla="*/ 2763257 h 2763257"/>
              <a:gd name="connsiteX3" fmla="*/ 2076175 w 2247290"/>
              <a:gd name="connsiteY3" fmla="*/ 0 h 2763257"/>
              <a:gd name="connsiteX0" fmla="*/ 2591073 w 2762188"/>
              <a:gd name="connsiteY0" fmla="*/ 0 h 4170951"/>
              <a:gd name="connsiteX1" fmla="*/ 2762188 w 2762188"/>
              <a:gd name="connsiteY1" fmla="*/ 904456 h 4170951"/>
              <a:gd name="connsiteX2" fmla="*/ 0 w 2762188"/>
              <a:gd name="connsiteY2" fmla="*/ 4170951 h 4170951"/>
              <a:gd name="connsiteX3" fmla="*/ 2591073 w 2762188"/>
              <a:gd name="connsiteY3" fmla="*/ 0 h 4170951"/>
              <a:gd name="connsiteX0" fmla="*/ 2340735 w 2762188"/>
              <a:gd name="connsiteY0" fmla="*/ 0 h 3952497"/>
              <a:gd name="connsiteX1" fmla="*/ 2762188 w 2762188"/>
              <a:gd name="connsiteY1" fmla="*/ 686002 h 3952497"/>
              <a:gd name="connsiteX2" fmla="*/ 0 w 2762188"/>
              <a:gd name="connsiteY2" fmla="*/ 3952497 h 3952497"/>
              <a:gd name="connsiteX3" fmla="*/ 2340735 w 2762188"/>
              <a:gd name="connsiteY3" fmla="*/ 0 h 3952497"/>
              <a:gd name="connsiteX0" fmla="*/ 2340735 w 2642536"/>
              <a:gd name="connsiteY0" fmla="*/ 0 h 3952497"/>
              <a:gd name="connsiteX1" fmla="*/ 2642536 w 2642536"/>
              <a:gd name="connsiteY1" fmla="*/ 875668 h 3952497"/>
              <a:gd name="connsiteX2" fmla="*/ 0 w 2642536"/>
              <a:gd name="connsiteY2" fmla="*/ 3952497 h 3952497"/>
              <a:gd name="connsiteX3" fmla="*/ 2340735 w 2642536"/>
              <a:gd name="connsiteY3" fmla="*/ 0 h 3952497"/>
            </a:gdLst>
            <a:ahLst/>
            <a:cxnLst>
              <a:cxn ang="0">
                <a:pos x="connsiteX0" y="connsiteY0"/>
              </a:cxn>
              <a:cxn ang="0">
                <a:pos x="connsiteX1" y="connsiteY1"/>
              </a:cxn>
              <a:cxn ang="0">
                <a:pos x="connsiteX2" y="connsiteY2"/>
              </a:cxn>
              <a:cxn ang="0">
                <a:pos x="connsiteX3" y="connsiteY3"/>
              </a:cxn>
            </a:cxnLst>
            <a:rect l="l" t="t" r="r" b="b"/>
            <a:pathLst>
              <a:path w="2642536" h="3952497">
                <a:moveTo>
                  <a:pt x="2340735" y="0"/>
                </a:moveTo>
                <a:lnTo>
                  <a:pt x="2642536" y="875668"/>
                </a:lnTo>
                <a:lnTo>
                  <a:pt x="0" y="3952497"/>
                </a:lnTo>
                <a:lnTo>
                  <a:pt x="2340735" y="0"/>
                </a:lnTo>
                <a:close/>
              </a:path>
            </a:pathLst>
          </a:custGeom>
          <a:solidFill>
            <a:srgbClr val="993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6" name="Right Triangle 9"/>
          <p:cNvSpPr/>
          <p:nvPr/>
        </p:nvSpPr>
        <p:spPr>
          <a:xfrm rot="19892347">
            <a:off x="5660020" y="2539765"/>
            <a:ext cx="525932" cy="31005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 w 6935635"/>
              <a:gd name="connsiteY0" fmla="*/ 5927577 h 8182122"/>
              <a:gd name="connsiteX1" fmla="*/ 6935638 w 6935635"/>
              <a:gd name="connsiteY1" fmla="*/ -2 h 8182122"/>
              <a:gd name="connsiteX2" fmla="*/ 1547559 w 6935635"/>
              <a:gd name="connsiteY2" fmla="*/ 5287643 h 8182122"/>
              <a:gd name="connsiteX3" fmla="*/ 4500933 w 6935635"/>
              <a:gd name="connsiteY3" fmla="*/ 8182121 h 8182122"/>
              <a:gd name="connsiteX4" fmla="*/ -1 w 6935635"/>
              <a:gd name="connsiteY4" fmla="*/ 5927577 h 8182122"/>
              <a:gd name="connsiteX0" fmla="*/ -1 w 7455171"/>
              <a:gd name="connsiteY0" fmla="*/ 5927577 h 8182122"/>
              <a:gd name="connsiteX1" fmla="*/ 6935638 w 7455171"/>
              <a:gd name="connsiteY1" fmla="*/ -2 h 8182122"/>
              <a:gd name="connsiteX2" fmla="*/ 7455172 w 7455171"/>
              <a:gd name="connsiteY2" fmla="*/ 5108847 h 8182122"/>
              <a:gd name="connsiteX3" fmla="*/ 4500933 w 7455171"/>
              <a:gd name="connsiteY3" fmla="*/ 8182121 h 8182122"/>
              <a:gd name="connsiteX4" fmla="*/ -1 w 7455171"/>
              <a:gd name="connsiteY4" fmla="*/ 5927577 h 8182122"/>
              <a:gd name="connsiteX0" fmla="*/ 2 w 19876589"/>
              <a:gd name="connsiteY0" fmla="*/ 1919113 h 8182122"/>
              <a:gd name="connsiteX1" fmla="*/ 19357056 w 19876589"/>
              <a:gd name="connsiteY1" fmla="*/ -2 h 8182122"/>
              <a:gd name="connsiteX2" fmla="*/ 19876590 w 19876589"/>
              <a:gd name="connsiteY2" fmla="*/ 5108847 h 8182122"/>
              <a:gd name="connsiteX3" fmla="*/ 16922351 w 19876589"/>
              <a:gd name="connsiteY3" fmla="*/ 8182121 h 8182122"/>
              <a:gd name="connsiteX4" fmla="*/ 2 w 19876589"/>
              <a:gd name="connsiteY4" fmla="*/ 1919113 h 8182122"/>
              <a:gd name="connsiteX0" fmla="*/ 2 w 21980830"/>
              <a:gd name="connsiteY0" fmla="*/ 1919113 h 17648657"/>
              <a:gd name="connsiteX1" fmla="*/ 19357056 w 21980830"/>
              <a:gd name="connsiteY1" fmla="*/ -2 h 17648657"/>
              <a:gd name="connsiteX2" fmla="*/ 19876590 w 21980830"/>
              <a:gd name="connsiteY2" fmla="*/ 5108847 h 17648657"/>
              <a:gd name="connsiteX3" fmla="*/ 21980789 w 21980830"/>
              <a:gd name="connsiteY3" fmla="*/ 17648659 h 17648657"/>
              <a:gd name="connsiteX4" fmla="*/ 2 w 21980830"/>
              <a:gd name="connsiteY4" fmla="*/ 1919113 h 17648657"/>
              <a:gd name="connsiteX0" fmla="*/ 0 w 9479362"/>
              <a:gd name="connsiteY0" fmla="*/ 939033 h 17648657"/>
              <a:gd name="connsiteX1" fmla="*/ 6855588 w 9479362"/>
              <a:gd name="connsiteY1" fmla="*/ -2 h 17648657"/>
              <a:gd name="connsiteX2" fmla="*/ 7375122 w 9479362"/>
              <a:gd name="connsiteY2" fmla="*/ 5108847 h 17648657"/>
              <a:gd name="connsiteX3" fmla="*/ 9479321 w 9479362"/>
              <a:gd name="connsiteY3" fmla="*/ 17648659 h 17648657"/>
              <a:gd name="connsiteX4" fmla="*/ 0 w 9479362"/>
              <a:gd name="connsiteY4" fmla="*/ 939033 h 17648657"/>
              <a:gd name="connsiteX0" fmla="*/ 1 w 9759708"/>
              <a:gd name="connsiteY0" fmla="*/ 817206 h 17648657"/>
              <a:gd name="connsiteX1" fmla="*/ 7135934 w 9759708"/>
              <a:gd name="connsiteY1" fmla="*/ -2 h 17648657"/>
              <a:gd name="connsiteX2" fmla="*/ 7655468 w 9759708"/>
              <a:gd name="connsiteY2" fmla="*/ 5108847 h 17648657"/>
              <a:gd name="connsiteX3" fmla="*/ 9759667 w 9759708"/>
              <a:gd name="connsiteY3" fmla="*/ 17648659 h 17648657"/>
              <a:gd name="connsiteX4" fmla="*/ 1 w 9759708"/>
              <a:gd name="connsiteY4" fmla="*/ 817206 h 17648657"/>
              <a:gd name="connsiteX0" fmla="*/ 1 w 13455019"/>
              <a:gd name="connsiteY0" fmla="*/ 6076130 h 17648657"/>
              <a:gd name="connsiteX1" fmla="*/ 10831245 w 13455019"/>
              <a:gd name="connsiteY1" fmla="*/ -2 h 17648657"/>
              <a:gd name="connsiteX2" fmla="*/ 11350779 w 13455019"/>
              <a:gd name="connsiteY2" fmla="*/ 5108847 h 17648657"/>
              <a:gd name="connsiteX3" fmla="*/ 13454978 w 13455019"/>
              <a:gd name="connsiteY3" fmla="*/ 17648659 h 17648657"/>
              <a:gd name="connsiteX4" fmla="*/ 1 w 13455019"/>
              <a:gd name="connsiteY4" fmla="*/ 6076130 h 17648657"/>
              <a:gd name="connsiteX0" fmla="*/ 1 w 16017545"/>
              <a:gd name="connsiteY0" fmla="*/ 6076130 h 8085612"/>
              <a:gd name="connsiteX1" fmla="*/ 10831245 w 16017545"/>
              <a:gd name="connsiteY1" fmla="*/ -2 h 8085612"/>
              <a:gd name="connsiteX2" fmla="*/ 11350779 w 16017545"/>
              <a:gd name="connsiteY2" fmla="*/ 5108847 h 8085612"/>
              <a:gd name="connsiteX3" fmla="*/ 16017527 w 16017545"/>
              <a:gd name="connsiteY3" fmla="*/ 8085613 h 8085612"/>
              <a:gd name="connsiteX4" fmla="*/ 1 w 16017545"/>
              <a:gd name="connsiteY4" fmla="*/ 6076130 h 8085612"/>
              <a:gd name="connsiteX0" fmla="*/ 1 w 16017595"/>
              <a:gd name="connsiteY0" fmla="*/ 6076130 h 8085612"/>
              <a:gd name="connsiteX1" fmla="*/ 10831245 w 16017595"/>
              <a:gd name="connsiteY1" fmla="*/ -2 h 8085612"/>
              <a:gd name="connsiteX2" fmla="*/ 14611757 w 16017595"/>
              <a:gd name="connsiteY2" fmla="*/ 2197080 h 8085612"/>
              <a:gd name="connsiteX3" fmla="*/ 16017527 w 16017595"/>
              <a:gd name="connsiteY3" fmla="*/ 8085613 h 8085612"/>
              <a:gd name="connsiteX4" fmla="*/ 1 w 16017595"/>
              <a:gd name="connsiteY4" fmla="*/ 6076130 h 8085612"/>
              <a:gd name="connsiteX0" fmla="*/ 1 w 16017595"/>
              <a:gd name="connsiteY0" fmla="*/ 6267149 h 8276631"/>
              <a:gd name="connsiteX1" fmla="*/ 9165009 w 16017595"/>
              <a:gd name="connsiteY1" fmla="*/ -2 h 8276631"/>
              <a:gd name="connsiteX2" fmla="*/ 14611757 w 16017595"/>
              <a:gd name="connsiteY2" fmla="*/ 2388099 h 8276631"/>
              <a:gd name="connsiteX3" fmla="*/ 16017527 w 16017595"/>
              <a:gd name="connsiteY3" fmla="*/ 8276632 h 8276631"/>
              <a:gd name="connsiteX4" fmla="*/ 1 w 16017595"/>
              <a:gd name="connsiteY4" fmla="*/ 6267149 h 8276631"/>
              <a:gd name="connsiteX0" fmla="*/ 1 w 17145861"/>
              <a:gd name="connsiteY0" fmla="*/ 6267149 h 6267150"/>
              <a:gd name="connsiteX1" fmla="*/ 9165009 w 17145861"/>
              <a:gd name="connsiteY1" fmla="*/ -2 h 6267150"/>
              <a:gd name="connsiteX2" fmla="*/ 14611757 w 17145861"/>
              <a:gd name="connsiteY2" fmla="*/ 2388099 h 6267150"/>
              <a:gd name="connsiteX3" fmla="*/ 17145829 w 17145861"/>
              <a:gd name="connsiteY3" fmla="*/ 4712733 h 6267150"/>
              <a:gd name="connsiteX4" fmla="*/ 1 w 17145861"/>
              <a:gd name="connsiteY4" fmla="*/ 6267149 h 6267150"/>
              <a:gd name="connsiteX0" fmla="*/ 1 w 17145853"/>
              <a:gd name="connsiteY0" fmla="*/ 6267149 h 6267150"/>
              <a:gd name="connsiteX1" fmla="*/ 9165009 w 17145853"/>
              <a:gd name="connsiteY1" fmla="*/ -2 h 6267150"/>
              <a:gd name="connsiteX2" fmla="*/ 13592752 w 17145853"/>
              <a:gd name="connsiteY2" fmla="*/ 2817525 h 6267150"/>
              <a:gd name="connsiteX3" fmla="*/ 17145829 w 17145853"/>
              <a:gd name="connsiteY3" fmla="*/ 4712733 h 6267150"/>
              <a:gd name="connsiteX4" fmla="*/ 1 w 17145853"/>
              <a:gd name="connsiteY4" fmla="*/ 6267149 h 6267150"/>
              <a:gd name="connsiteX0" fmla="*/ 1 w 17145853"/>
              <a:gd name="connsiteY0" fmla="*/ 6267149 h 6267150"/>
              <a:gd name="connsiteX1" fmla="*/ 9165009 w 17145853"/>
              <a:gd name="connsiteY1" fmla="*/ -2 h 6267150"/>
              <a:gd name="connsiteX2" fmla="*/ 13710580 w 17145853"/>
              <a:gd name="connsiteY2" fmla="*/ 2545683 h 6267150"/>
              <a:gd name="connsiteX3" fmla="*/ 17145829 w 17145853"/>
              <a:gd name="connsiteY3" fmla="*/ 4712733 h 6267150"/>
              <a:gd name="connsiteX4" fmla="*/ 1 w 17145853"/>
              <a:gd name="connsiteY4" fmla="*/ 6267149 h 6267150"/>
              <a:gd name="connsiteX0" fmla="*/ 1 w 17326657"/>
              <a:gd name="connsiteY0" fmla="*/ 6267149 h 6267150"/>
              <a:gd name="connsiteX1" fmla="*/ 9165009 w 17326657"/>
              <a:gd name="connsiteY1" fmla="*/ -2 h 6267150"/>
              <a:gd name="connsiteX2" fmla="*/ 13710580 w 17326657"/>
              <a:gd name="connsiteY2" fmla="*/ 2545683 h 6267150"/>
              <a:gd name="connsiteX3" fmla="*/ 17326628 w 17326657"/>
              <a:gd name="connsiteY3" fmla="*/ 4872059 h 6267150"/>
              <a:gd name="connsiteX4" fmla="*/ 1 w 17326657"/>
              <a:gd name="connsiteY4" fmla="*/ 6267149 h 6267150"/>
              <a:gd name="connsiteX0" fmla="*/ -4 w 17200698"/>
              <a:gd name="connsiteY0" fmla="*/ 7129485 h 7129485"/>
              <a:gd name="connsiteX1" fmla="*/ 9039050 w 17200698"/>
              <a:gd name="connsiteY1" fmla="*/ -2 h 7129485"/>
              <a:gd name="connsiteX2" fmla="*/ 13584621 w 17200698"/>
              <a:gd name="connsiteY2" fmla="*/ 2545683 h 7129485"/>
              <a:gd name="connsiteX3" fmla="*/ 17200669 w 17200698"/>
              <a:gd name="connsiteY3" fmla="*/ 4872059 h 7129485"/>
              <a:gd name="connsiteX4" fmla="*/ -4 w 17200698"/>
              <a:gd name="connsiteY4" fmla="*/ 7129485 h 7129485"/>
              <a:gd name="connsiteX0" fmla="*/ 170009 w 17370711"/>
              <a:gd name="connsiteY0" fmla="*/ 7129485 h 7328034"/>
              <a:gd name="connsiteX1" fmla="*/ 9209063 w 17370711"/>
              <a:gd name="connsiteY1" fmla="*/ -2 h 7328034"/>
              <a:gd name="connsiteX2" fmla="*/ 13754634 w 17370711"/>
              <a:gd name="connsiteY2" fmla="*/ 2545683 h 7328034"/>
              <a:gd name="connsiteX3" fmla="*/ 17370682 w 17370711"/>
              <a:gd name="connsiteY3" fmla="*/ 4872059 h 7328034"/>
              <a:gd name="connsiteX4" fmla="*/ 0 w 17370711"/>
              <a:gd name="connsiteY4" fmla="*/ 7328036 h 7328034"/>
              <a:gd name="connsiteX5" fmla="*/ 170009 w 17370711"/>
              <a:gd name="connsiteY5" fmla="*/ 7129485 h 73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0711" h="7328034">
                <a:moveTo>
                  <a:pt x="170009" y="7129485"/>
                </a:moveTo>
                <a:lnTo>
                  <a:pt x="9209063" y="-2"/>
                </a:lnTo>
                <a:lnTo>
                  <a:pt x="13754634" y="2545683"/>
                </a:lnTo>
                <a:cubicBezTo>
                  <a:pt x="13743412" y="2546746"/>
                  <a:pt x="17381904" y="4870996"/>
                  <a:pt x="17370682" y="4872059"/>
                </a:cubicBezTo>
                <a:cubicBezTo>
                  <a:pt x="11728890" y="5604464"/>
                  <a:pt x="5641792" y="6595631"/>
                  <a:pt x="0" y="7328036"/>
                </a:cubicBezTo>
                <a:lnTo>
                  <a:pt x="170009" y="7129485"/>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7" name="Right Triangle 6"/>
          <p:cNvSpPr/>
          <p:nvPr/>
        </p:nvSpPr>
        <p:spPr>
          <a:xfrm rot="4411832">
            <a:off x="5656186" y="2141218"/>
            <a:ext cx="657066" cy="698680"/>
          </a:xfrm>
          <a:custGeom>
            <a:avLst/>
            <a:gdLst>
              <a:gd name="connsiteX0" fmla="*/ 0 w 800408"/>
              <a:gd name="connsiteY0" fmla="*/ 469830 h 469830"/>
              <a:gd name="connsiteX1" fmla="*/ 0 w 800408"/>
              <a:gd name="connsiteY1" fmla="*/ 0 h 469830"/>
              <a:gd name="connsiteX2" fmla="*/ 800408 w 800408"/>
              <a:gd name="connsiteY2" fmla="*/ 469830 h 469830"/>
              <a:gd name="connsiteX3" fmla="*/ 0 w 800408"/>
              <a:gd name="connsiteY3" fmla="*/ 469830 h 469830"/>
              <a:gd name="connsiteX0" fmla="*/ 0 w 2587308"/>
              <a:gd name="connsiteY0" fmla="*/ 2745007 h 2745007"/>
              <a:gd name="connsiteX1" fmla="*/ 1786900 w 2587308"/>
              <a:gd name="connsiteY1" fmla="*/ 0 h 2745007"/>
              <a:gd name="connsiteX2" fmla="*/ 2587308 w 2587308"/>
              <a:gd name="connsiteY2" fmla="*/ 469830 h 2745007"/>
              <a:gd name="connsiteX3" fmla="*/ 0 w 2587308"/>
              <a:gd name="connsiteY3" fmla="*/ 2745007 h 2745007"/>
              <a:gd name="connsiteX0" fmla="*/ 0 w 2598533"/>
              <a:gd name="connsiteY0" fmla="*/ 2763107 h 2763107"/>
              <a:gd name="connsiteX1" fmla="*/ 1798125 w 2598533"/>
              <a:gd name="connsiteY1" fmla="*/ 0 h 2763107"/>
              <a:gd name="connsiteX2" fmla="*/ 2598533 w 2598533"/>
              <a:gd name="connsiteY2" fmla="*/ 469830 h 2763107"/>
              <a:gd name="connsiteX3" fmla="*/ 0 w 2598533"/>
              <a:gd name="connsiteY3" fmla="*/ 2763107 h 2763107"/>
            </a:gdLst>
            <a:ahLst/>
            <a:cxnLst>
              <a:cxn ang="0">
                <a:pos x="connsiteX0" y="connsiteY0"/>
              </a:cxn>
              <a:cxn ang="0">
                <a:pos x="connsiteX1" y="connsiteY1"/>
              </a:cxn>
              <a:cxn ang="0">
                <a:pos x="connsiteX2" y="connsiteY2"/>
              </a:cxn>
              <a:cxn ang="0">
                <a:pos x="connsiteX3" y="connsiteY3"/>
              </a:cxn>
            </a:cxnLst>
            <a:rect l="l" t="t" r="r" b="b"/>
            <a:pathLst>
              <a:path w="2598533" h="2763107">
                <a:moveTo>
                  <a:pt x="0" y="2763107"/>
                </a:moveTo>
                <a:lnTo>
                  <a:pt x="1798125" y="0"/>
                </a:lnTo>
                <a:lnTo>
                  <a:pt x="2598533" y="469830"/>
                </a:lnTo>
                <a:lnTo>
                  <a:pt x="0" y="276310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00B0F0"/>
              </a:solidFill>
            </a:endParaRPr>
          </a:p>
        </p:txBody>
      </p:sp>
      <p:sp>
        <p:nvSpPr>
          <p:cNvPr id="28" name="Right Triangle 9"/>
          <p:cNvSpPr/>
          <p:nvPr/>
        </p:nvSpPr>
        <p:spPr>
          <a:xfrm rot="21526355">
            <a:off x="5448832" y="2575587"/>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29" name="Right Triangle 9"/>
          <p:cNvSpPr/>
          <p:nvPr/>
        </p:nvSpPr>
        <p:spPr>
          <a:xfrm rot="16063193">
            <a:off x="5949476" y="1769350"/>
            <a:ext cx="105868" cy="349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0" name="Right Triangle 9"/>
          <p:cNvSpPr/>
          <p:nvPr/>
        </p:nvSpPr>
        <p:spPr>
          <a:xfrm rot="4139802">
            <a:off x="5901934" y="2664384"/>
            <a:ext cx="502630" cy="46925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2361841"/>
              <a:gd name="connsiteX1" fmla="*/ 1547560 w 1547560"/>
              <a:gd name="connsiteY1" fmla="*/ 0 h 2361841"/>
              <a:gd name="connsiteX2" fmla="*/ 1422180 w 1547560"/>
              <a:gd name="connsiteY2" fmla="*/ 2361841 h 2361841"/>
              <a:gd name="connsiteX3" fmla="*/ 0 w 1547560"/>
              <a:gd name="connsiteY3" fmla="*/ 639934 h 2361841"/>
              <a:gd name="connsiteX0" fmla="*/ 0 w 1914544"/>
              <a:gd name="connsiteY0" fmla="*/ 435383 h 2157290"/>
              <a:gd name="connsiteX1" fmla="*/ 1914544 w 1914544"/>
              <a:gd name="connsiteY1" fmla="*/ 0 h 2157290"/>
              <a:gd name="connsiteX2" fmla="*/ 1422180 w 1914544"/>
              <a:gd name="connsiteY2" fmla="*/ 2157290 h 2157290"/>
              <a:gd name="connsiteX3" fmla="*/ 0 w 1914544"/>
              <a:gd name="connsiteY3" fmla="*/ 435383 h 2157290"/>
              <a:gd name="connsiteX0" fmla="*/ 0 w 1990738"/>
              <a:gd name="connsiteY0" fmla="*/ 349797 h 2157290"/>
              <a:gd name="connsiteX1" fmla="*/ 1990738 w 1990738"/>
              <a:gd name="connsiteY1" fmla="*/ 0 h 2157290"/>
              <a:gd name="connsiteX2" fmla="*/ 1498374 w 1990738"/>
              <a:gd name="connsiteY2" fmla="*/ 2157290 h 2157290"/>
              <a:gd name="connsiteX3" fmla="*/ 0 w 1990738"/>
              <a:gd name="connsiteY3" fmla="*/ 349797 h 2157290"/>
              <a:gd name="connsiteX0" fmla="*/ 0 w 1990738"/>
              <a:gd name="connsiteY0" fmla="*/ 349797 h 1329930"/>
              <a:gd name="connsiteX1" fmla="*/ 1990738 w 1990738"/>
              <a:gd name="connsiteY1" fmla="*/ 0 h 1329930"/>
              <a:gd name="connsiteX2" fmla="*/ 1136128 w 1990738"/>
              <a:gd name="connsiteY2" fmla="*/ 1329930 h 1329930"/>
              <a:gd name="connsiteX3" fmla="*/ 0 w 1990738"/>
              <a:gd name="connsiteY3" fmla="*/ 349797 h 1329930"/>
            </a:gdLst>
            <a:ahLst/>
            <a:cxnLst>
              <a:cxn ang="0">
                <a:pos x="connsiteX0" y="connsiteY0"/>
              </a:cxn>
              <a:cxn ang="0">
                <a:pos x="connsiteX1" y="connsiteY1"/>
              </a:cxn>
              <a:cxn ang="0">
                <a:pos x="connsiteX2" y="connsiteY2"/>
              </a:cxn>
              <a:cxn ang="0">
                <a:pos x="connsiteX3" y="connsiteY3"/>
              </a:cxn>
            </a:cxnLst>
            <a:rect l="l" t="t" r="r" b="b"/>
            <a:pathLst>
              <a:path w="1990738" h="1329930">
                <a:moveTo>
                  <a:pt x="0" y="349797"/>
                </a:moveTo>
                <a:lnTo>
                  <a:pt x="1990738" y="0"/>
                </a:lnTo>
                <a:cubicBezTo>
                  <a:pt x="1979516" y="1063"/>
                  <a:pt x="1147350" y="1328867"/>
                  <a:pt x="1136128" y="1329930"/>
                </a:cubicBezTo>
                <a:lnTo>
                  <a:pt x="0" y="349797"/>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31" name="Right Triangle 9"/>
          <p:cNvSpPr/>
          <p:nvPr/>
        </p:nvSpPr>
        <p:spPr>
          <a:xfrm rot="16153011">
            <a:off x="6004288" y="2940356"/>
            <a:ext cx="143072" cy="13512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32" name="Right Triangle 9"/>
          <p:cNvSpPr/>
          <p:nvPr/>
        </p:nvSpPr>
        <p:spPr>
          <a:xfrm rot="5200150">
            <a:off x="5597409" y="2063399"/>
            <a:ext cx="196292" cy="26316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3" name="Right Triangle 9"/>
          <p:cNvSpPr/>
          <p:nvPr/>
        </p:nvSpPr>
        <p:spPr>
          <a:xfrm rot="9238763">
            <a:off x="6184928" y="1902872"/>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4" name="Right Triangle 9"/>
          <p:cNvSpPr/>
          <p:nvPr/>
        </p:nvSpPr>
        <p:spPr>
          <a:xfrm rot="6356003">
            <a:off x="5733393" y="1556125"/>
            <a:ext cx="290088" cy="13293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6920185"/>
              <a:gd name="connsiteY0" fmla="*/ 946243 h 1790959"/>
              <a:gd name="connsiteX1" fmla="*/ 6920184 w 6920185"/>
              <a:gd name="connsiteY1" fmla="*/ 1 h 1790959"/>
              <a:gd name="connsiteX2" fmla="*/ 655705 w 6920185"/>
              <a:gd name="connsiteY2" fmla="*/ 1790959 h 1790959"/>
              <a:gd name="connsiteX3" fmla="*/ 0 w 6920185"/>
              <a:gd name="connsiteY3" fmla="*/ 946243 h 1790959"/>
            </a:gdLst>
            <a:ahLst/>
            <a:cxnLst>
              <a:cxn ang="0">
                <a:pos x="connsiteX0" y="connsiteY0"/>
              </a:cxn>
              <a:cxn ang="0">
                <a:pos x="connsiteX1" y="connsiteY1"/>
              </a:cxn>
              <a:cxn ang="0">
                <a:pos x="connsiteX2" y="connsiteY2"/>
              </a:cxn>
              <a:cxn ang="0">
                <a:pos x="connsiteX3" y="connsiteY3"/>
              </a:cxn>
            </a:cxnLst>
            <a:rect l="l" t="t" r="r" b="b"/>
            <a:pathLst>
              <a:path w="6920185" h="1790959">
                <a:moveTo>
                  <a:pt x="0" y="946243"/>
                </a:moveTo>
                <a:cubicBezTo>
                  <a:pt x="515853" y="732932"/>
                  <a:pt x="6404331" y="213312"/>
                  <a:pt x="6920184" y="1"/>
                </a:cubicBezTo>
                <a:cubicBezTo>
                  <a:pt x="6908962" y="1064"/>
                  <a:pt x="666927" y="1789896"/>
                  <a:pt x="655705" y="1790959"/>
                </a:cubicBezTo>
                <a:lnTo>
                  <a:pt x="0" y="946243"/>
                </a:lnTo>
                <a:close/>
              </a:path>
            </a:pathLst>
          </a:custGeom>
          <a:solidFill>
            <a:srgbClr val="ED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5" name="Right Triangle 9"/>
          <p:cNvSpPr/>
          <p:nvPr/>
        </p:nvSpPr>
        <p:spPr>
          <a:xfrm rot="14840540">
            <a:off x="5345283" y="2773319"/>
            <a:ext cx="383668" cy="51467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6" name="Right Triangle 9"/>
          <p:cNvSpPr/>
          <p:nvPr/>
        </p:nvSpPr>
        <p:spPr>
          <a:xfrm rot="18113569">
            <a:off x="5009008" y="3036631"/>
            <a:ext cx="361965" cy="19852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A7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7" name="Right Triangle 9"/>
          <p:cNvSpPr/>
          <p:nvPr/>
        </p:nvSpPr>
        <p:spPr>
          <a:xfrm rot="714567">
            <a:off x="5602948" y="1966244"/>
            <a:ext cx="281660" cy="15448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8" name="Right Triangle 9"/>
          <p:cNvSpPr/>
          <p:nvPr/>
        </p:nvSpPr>
        <p:spPr>
          <a:xfrm rot="12817897">
            <a:off x="5536229" y="2715518"/>
            <a:ext cx="281660" cy="15448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9" name="Right Triangle 9"/>
          <p:cNvSpPr/>
          <p:nvPr/>
        </p:nvSpPr>
        <p:spPr>
          <a:xfrm rot="21526355">
            <a:off x="5554027" y="1837498"/>
            <a:ext cx="55625" cy="7457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0" name="Right Triangle 9"/>
          <p:cNvSpPr/>
          <p:nvPr/>
        </p:nvSpPr>
        <p:spPr>
          <a:xfrm rot="3360139">
            <a:off x="5186405" y="2404886"/>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1" name="Right Triangle 9"/>
          <p:cNvSpPr/>
          <p:nvPr/>
        </p:nvSpPr>
        <p:spPr>
          <a:xfrm rot="21253752">
            <a:off x="5093282" y="2783265"/>
            <a:ext cx="123481" cy="12798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2" name="Right Triangle 9"/>
          <p:cNvSpPr/>
          <p:nvPr/>
        </p:nvSpPr>
        <p:spPr>
          <a:xfrm rot="21253752">
            <a:off x="6175780" y="1709191"/>
            <a:ext cx="123481" cy="12798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3" name="Right Triangle 9"/>
          <p:cNvSpPr/>
          <p:nvPr/>
        </p:nvSpPr>
        <p:spPr>
          <a:xfrm rot="16063193">
            <a:off x="5321050" y="2782426"/>
            <a:ext cx="105868" cy="349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4" name="Right Triangle 9"/>
          <p:cNvSpPr/>
          <p:nvPr/>
        </p:nvSpPr>
        <p:spPr>
          <a:xfrm rot="21526355">
            <a:off x="5377470" y="2180768"/>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45" name="Right Triangle 9"/>
          <p:cNvSpPr/>
          <p:nvPr/>
        </p:nvSpPr>
        <p:spPr>
          <a:xfrm rot="11674906">
            <a:off x="5332780" y="2363335"/>
            <a:ext cx="224889" cy="12334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6" name="Right Triangle 9"/>
          <p:cNvSpPr/>
          <p:nvPr/>
        </p:nvSpPr>
        <p:spPr>
          <a:xfrm rot="16153011">
            <a:off x="6284569" y="2057560"/>
            <a:ext cx="563779" cy="2765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 name="connsiteX0" fmla="*/ -1 w 4490292"/>
              <a:gd name="connsiteY0" fmla="*/ 1432874 h 2118422"/>
              <a:gd name="connsiteX1" fmla="*/ 1035563 w 4490292"/>
              <a:gd name="connsiteY1" fmla="*/ 0 h 2118422"/>
              <a:gd name="connsiteX2" fmla="*/ 4490266 w 4490292"/>
              <a:gd name="connsiteY2" fmla="*/ 2118422 h 2118422"/>
              <a:gd name="connsiteX3" fmla="*/ -1 w 4490292"/>
              <a:gd name="connsiteY3" fmla="*/ 1432874 h 2118422"/>
              <a:gd name="connsiteX0" fmla="*/ 0 w 4459621"/>
              <a:gd name="connsiteY0" fmla="*/ 2102663 h 2118422"/>
              <a:gd name="connsiteX1" fmla="*/ 1004892 w 4459621"/>
              <a:gd name="connsiteY1" fmla="*/ 0 h 2118422"/>
              <a:gd name="connsiteX2" fmla="*/ 4459595 w 4459621"/>
              <a:gd name="connsiteY2" fmla="*/ 2118422 h 2118422"/>
              <a:gd name="connsiteX3" fmla="*/ 0 w 4459621"/>
              <a:gd name="connsiteY3" fmla="*/ 2102663 h 2118422"/>
            </a:gdLst>
            <a:ahLst/>
            <a:cxnLst>
              <a:cxn ang="0">
                <a:pos x="connsiteX0" y="connsiteY0"/>
              </a:cxn>
              <a:cxn ang="0">
                <a:pos x="connsiteX1" y="connsiteY1"/>
              </a:cxn>
              <a:cxn ang="0">
                <a:pos x="connsiteX2" y="connsiteY2"/>
              </a:cxn>
              <a:cxn ang="0">
                <a:pos x="connsiteX3" y="connsiteY3"/>
              </a:cxn>
            </a:cxnLst>
            <a:rect l="l" t="t" r="r" b="b"/>
            <a:pathLst>
              <a:path w="4459621" h="2118422">
                <a:moveTo>
                  <a:pt x="0" y="2102663"/>
                </a:moveTo>
                <a:lnTo>
                  <a:pt x="1004892" y="0"/>
                </a:lnTo>
                <a:cubicBezTo>
                  <a:pt x="993670" y="1063"/>
                  <a:pt x="4470817" y="2117359"/>
                  <a:pt x="4459595" y="2118422"/>
                </a:cubicBezTo>
                <a:lnTo>
                  <a:pt x="0" y="2102663"/>
                </a:ln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pic>
        <p:nvPicPr>
          <p:cNvPr id="2" name="Resim 1"/>
          <p:cNvPicPr>
            <a:picLocks noChangeAspect="1"/>
          </p:cNvPicPr>
          <p:nvPr/>
        </p:nvPicPr>
        <p:blipFill>
          <a:blip r:embed="rId2">
            <a:clrChange>
              <a:clrFrom>
                <a:srgbClr val="FFFFFF"/>
              </a:clrFrom>
              <a:clrTo>
                <a:srgbClr val="FFFFFF">
                  <a:alpha val="0"/>
                </a:srgbClr>
              </a:clrTo>
            </a:clrChange>
          </a:blip>
          <a:stretch>
            <a:fillRect/>
          </a:stretch>
        </p:blipFill>
        <p:spPr>
          <a:xfrm>
            <a:off x="3471155" y="128837"/>
            <a:ext cx="4814563" cy="1120662"/>
          </a:xfrm>
          <a:prstGeom prst="rect">
            <a:avLst/>
          </a:prstGeom>
        </p:spPr>
      </p:pic>
      <p:pic>
        <p:nvPicPr>
          <p:cNvPr id="3" name="Resim 2"/>
          <p:cNvPicPr>
            <a:picLocks noChangeAspect="1"/>
          </p:cNvPicPr>
          <p:nvPr/>
        </p:nvPicPr>
        <p:blipFill>
          <a:blip r:embed="rId3"/>
          <a:stretch>
            <a:fillRect/>
          </a:stretch>
        </p:blipFill>
        <p:spPr>
          <a:xfrm>
            <a:off x="4901016" y="5657260"/>
            <a:ext cx="2341814" cy="615794"/>
          </a:xfrm>
          <a:prstGeom prst="rect">
            <a:avLst/>
          </a:prstGeom>
        </p:spPr>
      </p:pic>
    </p:spTree>
    <p:extLst>
      <p:ext uri="{BB962C8B-B14F-4D97-AF65-F5344CB8AC3E}">
        <p14:creationId xmlns:p14="http://schemas.microsoft.com/office/powerpoint/2010/main" val="20323906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17" dur="7000" fill="hold"/>
                                        <p:tgtEl>
                                          <p:spTgt spid="6"/>
                                        </p:tgtEl>
                                        <p:attrNameLst>
                                          <p:attrName>ppt_x</p:attrName>
                                          <p:attrName>ppt_y</p:attrName>
                                        </p:attrNameLst>
                                      </p:cBhvr>
                                    </p:animMotion>
                                  </p:childTnLst>
                                </p:cTn>
                              </p:par>
                              <p:par>
                                <p:cTn id="1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19" dur="7000" fill="hold"/>
                                        <p:tgtEl>
                                          <p:spTgt spid="7"/>
                                        </p:tgtEl>
                                        <p:attrNameLst>
                                          <p:attrName>ppt_x</p:attrName>
                                          <p:attrName>ppt_y</p:attrName>
                                        </p:attrNameLst>
                                      </p:cBhvr>
                                    </p:animMotion>
                                  </p:childTnLst>
                                </p:cTn>
                              </p:par>
                              <p:par>
                                <p:cTn id="20"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21" dur="7000" fill="hold"/>
                                        <p:tgtEl>
                                          <p:spTgt spid="8"/>
                                        </p:tgtEl>
                                        <p:attrNameLst>
                                          <p:attrName>ppt_x</p:attrName>
                                          <p:attrName>ppt_y</p:attrName>
                                        </p:attrNameLst>
                                      </p:cBhvr>
                                    </p:animMotion>
                                  </p:childTnLst>
                                </p:cTn>
                              </p:par>
                              <p:par>
                                <p:cTn id="22"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23" dur="7000" fill="hold"/>
                                        <p:tgtEl>
                                          <p:spTgt spid="9"/>
                                        </p:tgtEl>
                                        <p:attrNameLst>
                                          <p:attrName>ppt_x</p:attrName>
                                          <p:attrName>ppt_y</p:attrName>
                                        </p:attrNameLst>
                                      </p:cBhvr>
                                    </p:animMotion>
                                  </p:childTnLst>
                                </p:cTn>
                              </p:par>
                              <p:par>
                                <p:cTn id="2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25" dur="7000" fill="hold"/>
                                        <p:tgtEl>
                                          <p:spTgt spid="10"/>
                                        </p:tgtEl>
                                        <p:attrNameLst>
                                          <p:attrName>ppt_x</p:attrName>
                                          <p:attrName>ppt_y</p:attrName>
                                        </p:attrNameLst>
                                      </p:cBhvr>
                                    </p:animMotion>
                                  </p:childTnLst>
                                </p:cTn>
                              </p:par>
                              <p:par>
                                <p:cTn id="26"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27" dur="7000" fill="hold"/>
                                        <p:tgtEl>
                                          <p:spTgt spid="11"/>
                                        </p:tgtEl>
                                        <p:attrNameLst>
                                          <p:attrName>ppt_x</p:attrName>
                                          <p:attrName>ppt_y</p:attrName>
                                        </p:attrNameLst>
                                      </p:cBhvr>
                                    </p:animMotion>
                                  </p:childTnLst>
                                </p:cTn>
                              </p:par>
                              <p:par>
                                <p:cTn id="28" presetID="0" presetClass="path" presetSubtype="0" repeatCount="indefinite" autoRev="1" fill="hold" grpId="0" nodeType="withEffect">
                                  <p:stCondLst>
                                    <p:cond delay="0"/>
                                  </p:stCondLst>
                                  <p:childTnLst>
                                    <p:animMotion origin="layout" path="M 0 0 L 0.00703 -0.00555 L 0.00703 0.01112 L 0 0 Z " pathEditMode="relative" ptsTypes="AAAA">
                                      <p:cBhvr>
                                        <p:cTn id="29" dur="7000" fill="hold"/>
                                        <p:tgtEl>
                                          <p:spTgt spid="12"/>
                                        </p:tgtEl>
                                        <p:attrNameLst>
                                          <p:attrName>ppt_x</p:attrName>
                                          <p:attrName>ppt_y</p:attrName>
                                        </p:attrNameLst>
                                      </p:cBhvr>
                                    </p:animMotion>
                                  </p:childTnLst>
                                </p:cTn>
                              </p:par>
                              <p:par>
                                <p:cTn id="30" presetID="0" presetClass="path" presetSubtype="0" repeatCount="indefinite" autoRev="1" fill="hold" grpId="0" nodeType="withEffect">
                                  <p:stCondLst>
                                    <p:cond delay="1500"/>
                                  </p:stCondLst>
                                  <p:childTnLst>
                                    <p:animMotion origin="layout" path="M 0 0 L 0.00703 -0.00555 L 0.00703 0.01112 L 0 0 Z " pathEditMode="relative" ptsTypes="AAAA">
                                      <p:cBhvr>
                                        <p:cTn id="31" dur="7000" fill="hold"/>
                                        <p:tgtEl>
                                          <p:spTgt spid="13"/>
                                        </p:tgtEl>
                                        <p:attrNameLst>
                                          <p:attrName>ppt_x</p:attrName>
                                          <p:attrName>ppt_y</p:attrName>
                                        </p:attrNameLst>
                                      </p:cBhvr>
                                    </p:animMotion>
                                  </p:childTnLst>
                                </p:cTn>
                              </p:par>
                              <p:par>
                                <p:cTn id="3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33" dur="7000" fill="hold"/>
                                        <p:tgtEl>
                                          <p:spTgt spid="14"/>
                                        </p:tgtEl>
                                        <p:attrNameLst>
                                          <p:attrName>ppt_x</p:attrName>
                                          <p:attrName>ppt_y</p:attrName>
                                        </p:attrNameLst>
                                      </p:cBhvr>
                                    </p:animMotion>
                                  </p:childTnLst>
                                </p:cTn>
                              </p:par>
                              <p:par>
                                <p:cTn id="3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35" dur="7000" fill="hold"/>
                                        <p:tgtEl>
                                          <p:spTgt spid="15"/>
                                        </p:tgtEl>
                                        <p:attrNameLst>
                                          <p:attrName>ppt_x</p:attrName>
                                          <p:attrName>ppt_y</p:attrName>
                                        </p:attrNameLst>
                                      </p:cBhvr>
                                    </p:animMotion>
                                  </p:childTnLst>
                                </p:cTn>
                              </p:par>
                              <p:par>
                                <p:cTn id="36" presetID="0" presetClass="path" presetSubtype="0" repeatCount="indefinite" autoRev="1" fill="hold" grpId="0" nodeType="withEffect">
                                  <p:stCondLst>
                                    <p:cond delay="1250"/>
                                  </p:stCondLst>
                                  <p:childTnLst>
                                    <p:animMotion origin="layout" path="M 0 0 L 0.00703 -0.00555 L 0.00703 0.01112 L 0 0 Z " pathEditMode="relative" ptsTypes="AAAA">
                                      <p:cBhvr>
                                        <p:cTn id="37" dur="7000" fill="hold"/>
                                        <p:tgtEl>
                                          <p:spTgt spid="16"/>
                                        </p:tgtEl>
                                        <p:attrNameLst>
                                          <p:attrName>ppt_x</p:attrName>
                                          <p:attrName>ppt_y</p:attrName>
                                        </p:attrNameLst>
                                      </p:cBhvr>
                                    </p:animMotion>
                                  </p:childTnLst>
                                </p:cTn>
                              </p:par>
                              <p:par>
                                <p:cTn id="38" presetID="0" presetClass="path" presetSubtype="0" repeatCount="indefinite" autoRev="1" fill="hold" grpId="0" nodeType="withEffect">
                                  <p:stCondLst>
                                    <p:cond delay="1250"/>
                                  </p:stCondLst>
                                  <p:childTnLst>
                                    <p:animMotion origin="layout" path="M 0 0 L 0.00703 -0.00555 L 0.00703 0.01112 L 0 0 Z " pathEditMode="relative" ptsTypes="AAAA">
                                      <p:cBhvr>
                                        <p:cTn id="39" dur="7000" fill="hold"/>
                                        <p:tgtEl>
                                          <p:spTgt spid="17"/>
                                        </p:tgtEl>
                                        <p:attrNameLst>
                                          <p:attrName>ppt_x</p:attrName>
                                          <p:attrName>ppt_y</p:attrName>
                                        </p:attrNameLst>
                                      </p:cBhvr>
                                    </p:animMotion>
                                  </p:childTnLst>
                                </p:cTn>
                              </p:par>
                              <p:par>
                                <p:cTn id="40" presetID="0" presetClass="path" presetSubtype="0" repeatCount="indefinite" autoRev="1" fill="hold" grpId="0" nodeType="withEffect">
                                  <p:stCondLst>
                                    <p:cond delay="250"/>
                                  </p:stCondLst>
                                  <p:childTnLst>
                                    <p:animMotion origin="layout" path="M 0 0 L 0.00703 -0.00555 L 0.00703 0.01112 L 0 0 Z " pathEditMode="relative" ptsTypes="AAAA">
                                      <p:cBhvr>
                                        <p:cTn id="41" dur="7000" fill="hold"/>
                                        <p:tgtEl>
                                          <p:spTgt spid="18"/>
                                        </p:tgtEl>
                                        <p:attrNameLst>
                                          <p:attrName>ppt_x</p:attrName>
                                          <p:attrName>ppt_y</p:attrName>
                                        </p:attrNameLst>
                                      </p:cBhvr>
                                    </p:animMotion>
                                  </p:childTnLst>
                                </p:cTn>
                              </p:par>
                              <p:par>
                                <p:cTn id="42" presetID="0" presetClass="path" presetSubtype="0" repeatCount="indefinite" autoRev="1" fill="hold" grpId="0" nodeType="withEffect">
                                  <p:stCondLst>
                                    <p:cond delay="1500"/>
                                  </p:stCondLst>
                                  <p:childTnLst>
                                    <p:animMotion origin="layout" path="M 0 0 L 0.00703 -0.00555 L 0.00703 0.01112 L 0 0 Z " pathEditMode="relative" ptsTypes="AAAA">
                                      <p:cBhvr>
                                        <p:cTn id="43" dur="7000" fill="hold"/>
                                        <p:tgtEl>
                                          <p:spTgt spid="19"/>
                                        </p:tgtEl>
                                        <p:attrNameLst>
                                          <p:attrName>ppt_x</p:attrName>
                                          <p:attrName>ppt_y</p:attrName>
                                        </p:attrNameLst>
                                      </p:cBhvr>
                                    </p:animMotion>
                                  </p:childTnLst>
                                </p:cTn>
                              </p:par>
                              <p:par>
                                <p:cTn id="44" presetID="0" presetClass="path" presetSubtype="0" repeatCount="indefinite" autoRev="1" fill="hold" grpId="0" nodeType="withEffect">
                                  <p:stCondLst>
                                    <p:cond delay="0"/>
                                  </p:stCondLst>
                                  <p:childTnLst>
                                    <p:animMotion origin="layout" path="M 0 0 L 0.00703 -0.00555 L 0.00703 0.01112 L 0 0 Z " pathEditMode="relative" ptsTypes="AAAA">
                                      <p:cBhvr>
                                        <p:cTn id="45" dur="7000" fill="hold"/>
                                        <p:tgtEl>
                                          <p:spTgt spid="20"/>
                                        </p:tgtEl>
                                        <p:attrNameLst>
                                          <p:attrName>ppt_x</p:attrName>
                                          <p:attrName>ppt_y</p:attrName>
                                        </p:attrNameLst>
                                      </p:cBhvr>
                                    </p:animMotion>
                                  </p:childTnLst>
                                </p:cTn>
                              </p:par>
                              <p:par>
                                <p:cTn id="46"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47" dur="7000" fill="hold"/>
                                        <p:tgtEl>
                                          <p:spTgt spid="21"/>
                                        </p:tgtEl>
                                        <p:attrNameLst>
                                          <p:attrName>ppt_x</p:attrName>
                                          <p:attrName>ppt_y</p:attrName>
                                        </p:attrNameLst>
                                      </p:cBhvr>
                                    </p:animMotion>
                                  </p:childTnLst>
                                </p:cTn>
                              </p:par>
                              <p:par>
                                <p:cTn id="4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49" dur="7000" fill="hold"/>
                                        <p:tgtEl>
                                          <p:spTgt spid="22"/>
                                        </p:tgtEl>
                                        <p:attrNameLst>
                                          <p:attrName>ppt_x</p:attrName>
                                          <p:attrName>ppt_y</p:attrName>
                                        </p:attrNameLst>
                                      </p:cBhvr>
                                    </p:animMotion>
                                  </p:childTnLst>
                                </p:cTn>
                              </p:par>
                              <p:par>
                                <p:cTn id="50"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51" dur="7000" fill="hold"/>
                                        <p:tgtEl>
                                          <p:spTgt spid="23"/>
                                        </p:tgtEl>
                                        <p:attrNameLst>
                                          <p:attrName>ppt_x</p:attrName>
                                          <p:attrName>ppt_y</p:attrName>
                                        </p:attrNameLst>
                                      </p:cBhvr>
                                    </p:animMotion>
                                  </p:childTnLst>
                                </p:cTn>
                              </p:par>
                              <p:par>
                                <p:cTn id="52"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53" dur="7000" fill="hold"/>
                                        <p:tgtEl>
                                          <p:spTgt spid="24"/>
                                        </p:tgtEl>
                                        <p:attrNameLst>
                                          <p:attrName>ppt_x</p:attrName>
                                          <p:attrName>ppt_y</p:attrName>
                                        </p:attrNameLst>
                                      </p:cBhvr>
                                    </p:animMotion>
                                  </p:childTnLst>
                                </p:cTn>
                              </p:par>
                              <p:par>
                                <p:cTn id="54"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55" dur="7000" fill="hold"/>
                                        <p:tgtEl>
                                          <p:spTgt spid="25"/>
                                        </p:tgtEl>
                                        <p:attrNameLst>
                                          <p:attrName>ppt_x</p:attrName>
                                          <p:attrName>ppt_y</p:attrName>
                                        </p:attrNameLst>
                                      </p:cBhvr>
                                    </p:animMotion>
                                  </p:childTnLst>
                                </p:cTn>
                              </p:par>
                              <p:par>
                                <p:cTn id="56"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57" dur="7000" fill="hold"/>
                                        <p:tgtEl>
                                          <p:spTgt spid="26"/>
                                        </p:tgtEl>
                                        <p:attrNameLst>
                                          <p:attrName>ppt_x</p:attrName>
                                          <p:attrName>ppt_y</p:attrName>
                                        </p:attrNameLst>
                                      </p:cBhvr>
                                    </p:animMotion>
                                  </p:childTnLst>
                                </p:cTn>
                              </p:par>
                              <p:par>
                                <p:cTn id="5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59" dur="7000" fill="hold"/>
                                        <p:tgtEl>
                                          <p:spTgt spid="27"/>
                                        </p:tgtEl>
                                        <p:attrNameLst>
                                          <p:attrName>ppt_x</p:attrName>
                                          <p:attrName>ppt_y</p:attrName>
                                        </p:attrNameLst>
                                      </p:cBhvr>
                                    </p:animMotion>
                                  </p:childTnLst>
                                </p:cTn>
                              </p:par>
                              <p:par>
                                <p:cTn id="60"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61" dur="7000" fill="hold"/>
                                        <p:tgtEl>
                                          <p:spTgt spid="28"/>
                                        </p:tgtEl>
                                        <p:attrNameLst>
                                          <p:attrName>ppt_x</p:attrName>
                                          <p:attrName>ppt_y</p:attrName>
                                        </p:attrNameLst>
                                      </p:cBhvr>
                                    </p:animMotion>
                                  </p:childTnLst>
                                </p:cTn>
                              </p:par>
                              <p:par>
                                <p:cTn id="6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63" dur="7000" fill="hold"/>
                                        <p:tgtEl>
                                          <p:spTgt spid="29"/>
                                        </p:tgtEl>
                                        <p:attrNameLst>
                                          <p:attrName>ppt_x</p:attrName>
                                          <p:attrName>ppt_y</p:attrName>
                                        </p:attrNameLst>
                                      </p:cBhvr>
                                    </p:animMotion>
                                  </p:childTnLst>
                                </p:cTn>
                              </p:par>
                              <p:par>
                                <p:cTn id="64" presetID="0" presetClass="path" presetSubtype="0" repeatCount="indefinite" autoRev="1" fill="hold" grpId="0" nodeType="withEffect">
                                  <p:stCondLst>
                                    <p:cond delay="0"/>
                                  </p:stCondLst>
                                  <p:childTnLst>
                                    <p:animMotion origin="layout" path="M 0 0 L 0.00703 -0.00555 L 0.00703 0.01112 L 0 0 Z " pathEditMode="relative" ptsTypes="AAAA">
                                      <p:cBhvr>
                                        <p:cTn id="65" dur="7000" fill="hold"/>
                                        <p:tgtEl>
                                          <p:spTgt spid="30"/>
                                        </p:tgtEl>
                                        <p:attrNameLst>
                                          <p:attrName>ppt_x</p:attrName>
                                          <p:attrName>ppt_y</p:attrName>
                                        </p:attrNameLst>
                                      </p:cBhvr>
                                    </p:animMotion>
                                  </p:childTnLst>
                                </p:cTn>
                              </p:par>
                              <p:par>
                                <p:cTn id="66" presetID="0" presetClass="path" presetSubtype="0" repeatCount="indefinite" autoRev="1" fill="hold" grpId="0" nodeType="withEffect">
                                  <p:stCondLst>
                                    <p:cond delay="0"/>
                                  </p:stCondLst>
                                  <p:childTnLst>
                                    <p:animMotion origin="layout" path="M 0 0 L 0.00703 -0.00555 L 0.00703 0.01112 L 0 0 Z " pathEditMode="relative" ptsTypes="AAAA">
                                      <p:cBhvr>
                                        <p:cTn id="67" dur="7000" fill="hold"/>
                                        <p:tgtEl>
                                          <p:spTgt spid="31"/>
                                        </p:tgtEl>
                                        <p:attrNameLst>
                                          <p:attrName>ppt_x</p:attrName>
                                          <p:attrName>ppt_y</p:attrName>
                                        </p:attrNameLst>
                                      </p:cBhvr>
                                    </p:animMotion>
                                  </p:childTnLst>
                                </p:cTn>
                              </p:par>
                              <p:par>
                                <p:cTn id="68" presetID="0" presetClass="path" presetSubtype="0" repeatCount="indefinite" autoRev="1" fill="hold" grpId="0" nodeType="withEffect">
                                  <p:stCondLst>
                                    <p:cond delay="0"/>
                                  </p:stCondLst>
                                  <p:childTnLst>
                                    <p:animMotion origin="layout" path="M 0 0 L 0.00703 -0.00555 L 0.00703 0.01112 L 0 0 Z " pathEditMode="relative" ptsTypes="AAAA">
                                      <p:cBhvr>
                                        <p:cTn id="69" dur="7000" fill="hold"/>
                                        <p:tgtEl>
                                          <p:spTgt spid="32"/>
                                        </p:tgtEl>
                                        <p:attrNameLst>
                                          <p:attrName>ppt_x</p:attrName>
                                          <p:attrName>ppt_y</p:attrName>
                                        </p:attrNameLst>
                                      </p:cBhvr>
                                    </p:animMotion>
                                  </p:childTnLst>
                                </p:cTn>
                              </p:par>
                              <p:par>
                                <p:cTn id="70"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71" dur="7000" fill="hold"/>
                                        <p:tgtEl>
                                          <p:spTgt spid="33"/>
                                        </p:tgtEl>
                                        <p:attrNameLst>
                                          <p:attrName>ppt_x</p:attrName>
                                          <p:attrName>ppt_y</p:attrName>
                                        </p:attrNameLst>
                                      </p:cBhvr>
                                    </p:animMotion>
                                  </p:childTnLst>
                                </p:cTn>
                              </p:par>
                              <p:par>
                                <p:cTn id="7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73" dur="7000" fill="hold"/>
                                        <p:tgtEl>
                                          <p:spTgt spid="34"/>
                                        </p:tgtEl>
                                        <p:attrNameLst>
                                          <p:attrName>ppt_x</p:attrName>
                                          <p:attrName>ppt_y</p:attrName>
                                        </p:attrNameLst>
                                      </p:cBhvr>
                                    </p:animMotion>
                                  </p:childTnLst>
                                </p:cTn>
                              </p:par>
                              <p:par>
                                <p:cTn id="7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75" dur="7000" fill="hold"/>
                                        <p:tgtEl>
                                          <p:spTgt spid="35"/>
                                        </p:tgtEl>
                                        <p:attrNameLst>
                                          <p:attrName>ppt_x</p:attrName>
                                          <p:attrName>ppt_y</p:attrName>
                                        </p:attrNameLst>
                                      </p:cBhvr>
                                    </p:animMotion>
                                  </p:childTnLst>
                                </p:cTn>
                              </p:par>
                              <p:par>
                                <p:cTn id="76"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77" dur="7000" fill="hold"/>
                                        <p:tgtEl>
                                          <p:spTgt spid="36"/>
                                        </p:tgtEl>
                                        <p:attrNameLst>
                                          <p:attrName>ppt_x</p:attrName>
                                          <p:attrName>ppt_y</p:attrName>
                                        </p:attrNameLst>
                                      </p:cBhvr>
                                    </p:animMotion>
                                  </p:childTnLst>
                                </p:cTn>
                              </p:par>
                              <p:par>
                                <p:cTn id="7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79" dur="7000" fill="hold"/>
                                        <p:tgtEl>
                                          <p:spTgt spid="37"/>
                                        </p:tgtEl>
                                        <p:attrNameLst>
                                          <p:attrName>ppt_x</p:attrName>
                                          <p:attrName>ppt_y</p:attrName>
                                        </p:attrNameLst>
                                      </p:cBhvr>
                                    </p:animMotion>
                                  </p:childTnLst>
                                </p:cTn>
                              </p:par>
                              <p:par>
                                <p:cTn id="80"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81" dur="7000" fill="hold"/>
                                        <p:tgtEl>
                                          <p:spTgt spid="38"/>
                                        </p:tgtEl>
                                        <p:attrNameLst>
                                          <p:attrName>ppt_x</p:attrName>
                                          <p:attrName>ppt_y</p:attrName>
                                        </p:attrNameLst>
                                      </p:cBhvr>
                                    </p:animMotion>
                                  </p:childTnLst>
                                </p:cTn>
                              </p:par>
                              <p:par>
                                <p:cTn id="82"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3" dur="7000" fill="hold"/>
                                        <p:tgtEl>
                                          <p:spTgt spid="39"/>
                                        </p:tgtEl>
                                        <p:attrNameLst>
                                          <p:attrName>ppt_x</p:attrName>
                                          <p:attrName>ppt_y</p:attrName>
                                        </p:attrNameLst>
                                      </p:cBhvr>
                                    </p:animMotion>
                                  </p:childTnLst>
                                </p:cTn>
                              </p:par>
                              <p:par>
                                <p:cTn id="84"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5" dur="7000" fill="hold"/>
                                        <p:tgtEl>
                                          <p:spTgt spid="40"/>
                                        </p:tgtEl>
                                        <p:attrNameLst>
                                          <p:attrName>ppt_x</p:attrName>
                                          <p:attrName>ppt_y</p:attrName>
                                        </p:attrNameLst>
                                      </p:cBhvr>
                                    </p:animMotion>
                                  </p:childTnLst>
                                </p:cTn>
                              </p:par>
                              <p:par>
                                <p:cTn id="86"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7" dur="7000" fill="hold"/>
                                        <p:tgtEl>
                                          <p:spTgt spid="41"/>
                                        </p:tgtEl>
                                        <p:attrNameLst>
                                          <p:attrName>ppt_x</p:attrName>
                                          <p:attrName>ppt_y</p:attrName>
                                        </p:attrNameLst>
                                      </p:cBhvr>
                                    </p:animMotion>
                                  </p:childTnLst>
                                </p:cTn>
                              </p:par>
                              <p:par>
                                <p:cTn id="88"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9" dur="7000" fill="hold"/>
                                        <p:tgtEl>
                                          <p:spTgt spid="42"/>
                                        </p:tgtEl>
                                        <p:attrNameLst>
                                          <p:attrName>ppt_x</p:attrName>
                                          <p:attrName>ppt_y</p:attrName>
                                        </p:attrNameLst>
                                      </p:cBhvr>
                                    </p:animMotion>
                                  </p:childTnLst>
                                </p:cTn>
                              </p:par>
                              <p:par>
                                <p:cTn id="90"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91" dur="7000" fill="hold"/>
                                        <p:tgtEl>
                                          <p:spTgt spid="43"/>
                                        </p:tgtEl>
                                        <p:attrNameLst>
                                          <p:attrName>ppt_x</p:attrName>
                                          <p:attrName>ppt_y</p:attrName>
                                        </p:attrNameLst>
                                      </p:cBhvr>
                                    </p:animMotion>
                                  </p:childTnLst>
                                </p:cTn>
                              </p:par>
                              <p:par>
                                <p:cTn id="9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93" dur="7000" fill="hold"/>
                                        <p:tgtEl>
                                          <p:spTgt spid="44"/>
                                        </p:tgtEl>
                                        <p:attrNameLst>
                                          <p:attrName>ppt_x</p:attrName>
                                          <p:attrName>ppt_y</p:attrName>
                                        </p:attrNameLst>
                                      </p:cBhvr>
                                    </p:animMotion>
                                  </p:childTnLst>
                                </p:cTn>
                              </p:par>
                              <p:par>
                                <p:cTn id="9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95" dur="7000" fill="hold"/>
                                        <p:tgtEl>
                                          <p:spTgt spid="45"/>
                                        </p:tgtEl>
                                        <p:attrNameLst>
                                          <p:attrName>ppt_x</p:attrName>
                                          <p:attrName>ppt_y</p:attrName>
                                        </p:attrNameLst>
                                      </p:cBhvr>
                                    </p:animMotion>
                                  </p:childTnLst>
                                </p:cTn>
                              </p:par>
                              <p:par>
                                <p:cTn id="96"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97" dur="7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6260755" cy="5430472"/>
          </a:xfrm>
        </p:spPr>
        <p:txBody>
          <a:bodyPr/>
          <a:lstStyle/>
          <a:p>
            <a:pPr marL="342900" lvl="0" indent="-342900" algn="just">
              <a:buFont typeface="Wingdings" panose="05000000000000000000" pitchFamily="2" charset="2"/>
              <a:buChar char="v"/>
            </a:pP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cause</a:t>
            </a:r>
            <a:r>
              <a:rPr lang="tr-TR" sz="2400" spc="0" dirty="0" smtClean="0">
                <a:solidFill>
                  <a:prstClr val="black"/>
                </a:solidFill>
                <a:latin typeface="+mn-lt"/>
              </a:rPr>
              <a:t> of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is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they</a:t>
            </a:r>
            <a:r>
              <a:rPr lang="tr-TR" sz="2400" spc="0" dirty="0" smtClean="0">
                <a:solidFill>
                  <a:prstClr val="black"/>
                </a:solidFill>
                <a:latin typeface="+mn-lt"/>
              </a:rPr>
              <a:t> can be </a:t>
            </a:r>
            <a:r>
              <a:rPr lang="tr-TR" sz="2400" spc="0" dirty="0" err="1" smtClean="0">
                <a:solidFill>
                  <a:prstClr val="black"/>
                </a:solidFill>
                <a:latin typeface="+mn-lt"/>
              </a:rPr>
              <a:t>completely</a:t>
            </a:r>
            <a:r>
              <a:rPr lang="tr-TR" sz="2400" spc="0" dirty="0" smtClean="0">
                <a:solidFill>
                  <a:prstClr val="black"/>
                </a:solidFill>
                <a:latin typeface="+mn-lt"/>
              </a:rPr>
              <a:t> </a:t>
            </a:r>
            <a:r>
              <a:rPr lang="tr-TR" sz="2400" spc="0" dirty="0" err="1" smtClean="0">
                <a:solidFill>
                  <a:prstClr val="black"/>
                </a:solidFill>
                <a:latin typeface="+mn-lt"/>
              </a:rPr>
              <a:t>controlled</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prevented</a:t>
            </a:r>
            <a:r>
              <a:rPr lang="tr-TR" sz="2400" spc="0" dirty="0" smtClean="0">
                <a:solidFill>
                  <a:prstClr val="black"/>
                </a:solidFill>
                <a:latin typeface="+mn-lt"/>
              </a:rPr>
              <a:t> </a:t>
            </a:r>
            <a:r>
              <a:rPr lang="tr-TR" sz="2400" spc="0" dirty="0" err="1" smtClean="0">
                <a:solidFill>
                  <a:prstClr val="black"/>
                </a:solidFill>
                <a:latin typeface="+mn-lt"/>
              </a:rPr>
              <a:t>by</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 </a:t>
            </a:r>
            <a:r>
              <a:rPr lang="tr-TR" sz="2400" spc="0" dirty="0" err="1" smtClean="0">
                <a:solidFill>
                  <a:prstClr val="black"/>
                </a:solidFill>
                <a:latin typeface="+mn-lt"/>
              </a:rPr>
              <a:t>taken</a:t>
            </a:r>
            <a:r>
              <a:rPr lang="tr-TR" sz="2400" spc="0" dirty="0" smtClean="0">
                <a:solidFill>
                  <a:prstClr val="black"/>
                </a:solidFill>
                <a:latin typeface="+mn-lt"/>
              </a:rPr>
              <a:t>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diagnosis</a:t>
            </a:r>
            <a:r>
              <a:rPr lang="tr-TR" sz="2400" spc="0" dirty="0" smtClean="0">
                <a:solidFill>
                  <a:prstClr val="black"/>
                </a:solidFill>
                <a:latin typeface="+mn-lt"/>
              </a:rPr>
              <a:t> of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relation</a:t>
            </a:r>
            <a:r>
              <a:rPr lang="tr-TR" sz="2400" spc="0" dirty="0" smtClean="0">
                <a:solidFill>
                  <a:prstClr val="black"/>
                </a:solidFill>
                <a:latin typeface="+mn-lt"/>
              </a:rPr>
              <a:t> is not </a:t>
            </a:r>
            <a:r>
              <a:rPr lang="tr-TR" sz="2400" spc="0" dirty="0" err="1" smtClean="0">
                <a:solidFill>
                  <a:prstClr val="black"/>
                </a:solidFill>
                <a:latin typeface="+mn-lt"/>
              </a:rPr>
              <a:t>easy</a:t>
            </a:r>
            <a:r>
              <a:rPr lang="tr-TR" sz="2400" spc="0" dirty="0" smtClean="0">
                <a:solidFill>
                  <a:prstClr val="black"/>
                </a:solidFill>
                <a:latin typeface="+mn-lt"/>
              </a:rPr>
              <a:t>, but </a:t>
            </a:r>
            <a:r>
              <a:rPr lang="tr-TR" sz="2400" spc="0" dirty="0" err="1" smtClean="0">
                <a:solidFill>
                  <a:prstClr val="black"/>
                </a:solidFill>
                <a:latin typeface="+mn-lt"/>
              </a:rPr>
              <a:t>specific</a:t>
            </a:r>
            <a:r>
              <a:rPr lang="tr-TR" sz="2400" spc="0" dirty="0" smtClean="0">
                <a:solidFill>
                  <a:prstClr val="black"/>
                </a:solidFill>
                <a:latin typeface="+mn-lt"/>
              </a:rPr>
              <a:t> </a:t>
            </a:r>
            <a:r>
              <a:rPr lang="tr-TR" sz="2400" spc="0" dirty="0" err="1" smtClean="0">
                <a:solidFill>
                  <a:prstClr val="black"/>
                </a:solidFill>
                <a:latin typeface="+mn-lt"/>
              </a:rPr>
              <a:t>diagnosis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scanning</a:t>
            </a:r>
            <a:r>
              <a:rPr lang="tr-TR" sz="2400" spc="0" dirty="0">
                <a:solidFill>
                  <a:prstClr val="black"/>
                </a:solidFill>
                <a:latin typeface="+mn-lt"/>
              </a:rPr>
              <a:t> </a:t>
            </a:r>
            <a:r>
              <a:rPr lang="tr-TR" sz="2400" spc="0" dirty="0" err="1" smtClean="0">
                <a:solidFill>
                  <a:prstClr val="black"/>
                </a:solidFill>
                <a:latin typeface="+mn-lt"/>
              </a:rPr>
              <a:t>methods</a:t>
            </a:r>
            <a:r>
              <a:rPr lang="tr-TR" sz="2400" spc="0" dirty="0" smtClean="0">
                <a:solidFill>
                  <a:prstClr val="black"/>
                </a:solidFill>
                <a:latin typeface="+mn-lt"/>
              </a:rPr>
              <a:t> can </a:t>
            </a:r>
            <a:r>
              <a:rPr lang="tr-TR" sz="2400" spc="0" dirty="0" err="1" smtClean="0">
                <a:solidFill>
                  <a:prstClr val="black"/>
                </a:solidFill>
                <a:latin typeface="+mn-lt"/>
              </a:rPr>
              <a:t>show</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exposure</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specific</a:t>
            </a:r>
            <a:r>
              <a:rPr lang="tr-TR" sz="2400" spc="0" dirty="0" smtClean="0">
                <a:solidFill>
                  <a:prstClr val="black"/>
                </a:solidFill>
                <a:latin typeface="+mn-lt"/>
              </a:rPr>
              <a:t> </a:t>
            </a:r>
            <a:r>
              <a:rPr lang="tr-TR" sz="2400" spc="0" dirty="0" err="1" smtClean="0">
                <a:solidFill>
                  <a:prstClr val="black"/>
                </a:solidFill>
                <a:latin typeface="+mn-lt"/>
              </a:rPr>
              <a:t>agent</a:t>
            </a:r>
            <a:r>
              <a:rPr lang="tr-TR" sz="2400" spc="0" dirty="0" smtClean="0">
                <a:solidFill>
                  <a:prstClr val="black"/>
                </a:solidFill>
                <a:latin typeface="+mn-lt"/>
              </a:rPr>
              <a:t>, </a:t>
            </a:r>
            <a:r>
              <a:rPr lang="tr-TR" sz="2400" spc="0" dirty="0" err="1" smtClean="0">
                <a:solidFill>
                  <a:prstClr val="black"/>
                </a:solidFill>
                <a:latin typeface="+mn-lt"/>
              </a:rPr>
              <a:t>treatment</a:t>
            </a:r>
            <a:r>
              <a:rPr lang="tr-TR" sz="2400" spc="0" dirty="0" smtClean="0">
                <a:solidFill>
                  <a:prstClr val="black"/>
                </a:solidFill>
                <a:latin typeface="+mn-lt"/>
              </a:rPr>
              <a:t> is </a:t>
            </a:r>
            <a:r>
              <a:rPr lang="tr-TR" sz="2400" spc="0" dirty="0" err="1" smtClean="0">
                <a:solidFill>
                  <a:prstClr val="black"/>
                </a:solidFill>
                <a:latin typeface="+mn-lt"/>
              </a:rPr>
              <a:t>generally</a:t>
            </a:r>
            <a:r>
              <a:rPr lang="tr-TR" sz="2400" spc="0" dirty="0" smtClean="0">
                <a:solidFill>
                  <a:prstClr val="black"/>
                </a:solidFill>
                <a:latin typeface="+mn-lt"/>
              </a:rPr>
              <a:t> </a:t>
            </a:r>
            <a:r>
              <a:rPr lang="tr-TR" sz="2400" spc="0" dirty="0" err="1" smtClean="0">
                <a:solidFill>
                  <a:prstClr val="black"/>
                </a:solidFill>
                <a:latin typeface="+mn-lt"/>
              </a:rPr>
              <a:t>difficult</a:t>
            </a:r>
            <a:r>
              <a:rPr lang="tr-TR" sz="2400" spc="0" dirty="0" smtClean="0">
                <a:solidFill>
                  <a:prstClr val="black"/>
                </a:solidFill>
                <a:latin typeface="+mn-lt"/>
              </a:rPr>
              <a:t>.</a:t>
            </a:r>
          </a:p>
          <a:p>
            <a:pPr marL="342900" lvl="0" indent="-342900" algn="just">
              <a:buFont typeface="Wingdings" panose="05000000000000000000" pitchFamily="2" charset="2"/>
              <a:buChar char="v"/>
            </a:pPr>
            <a:r>
              <a:rPr lang="tr-TR" sz="2400" spc="0" dirty="0" err="1">
                <a:solidFill>
                  <a:srgbClr val="FF0000"/>
                </a:solidFill>
                <a:latin typeface="+mn-lt"/>
              </a:rPr>
              <a:t>T</a:t>
            </a:r>
            <a:r>
              <a:rPr lang="tr-TR" sz="2400" spc="0" dirty="0" err="1" smtClean="0">
                <a:solidFill>
                  <a:srgbClr val="FF0000"/>
                </a:solidFill>
                <a:latin typeface="+mn-lt"/>
              </a:rPr>
              <a:t>he</a:t>
            </a:r>
            <a:r>
              <a:rPr lang="tr-TR" sz="2400" spc="0" dirty="0" smtClean="0">
                <a:solidFill>
                  <a:srgbClr val="FF0000"/>
                </a:solidFill>
                <a:latin typeface="+mn-lt"/>
              </a:rPr>
              <a:t> </a:t>
            </a:r>
            <a:r>
              <a:rPr lang="tr-TR" sz="2400" spc="0" dirty="0" err="1" smtClean="0">
                <a:solidFill>
                  <a:srgbClr val="FF0000"/>
                </a:solidFill>
                <a:latin typeface="+mn-lt"/>
              </a:rPr>
              <a:t>diagnosis</a:t>
            </a:r>
            <a:r>
              <a:rPr lang="tr-TR" sz="2400" spc="0" dirty="0" smtClean="0">
                <a:solidFill>
                  <a:srgbClr val="FF0000"/>
                </a:solidFill>
                <a:latin typeface="+mn-lt"/>
              </a:rPr>
              <a:t> can be </a:t>
            </a:r>
            <a:r>
              <a:rPr lang="tr-TR" sz="2400" spc="0" dirty="0" err="1" smtClean="0">
                <a:solidFill>
                  <a:srgbClr val="FF0000"/>
                </a:solidFill>
                <a:latin typeface="+mn-lt"/>
              </a:rPr>
              <a:t>made</a:t>
            </a:r>
            <a:r>
              <a:rPr lang="tr-TR" sz="2400" spc="0" dirty="0" smtClean="0">
                <a:solidFill>
                  <a:srgbClr val="FF0000"/>
                </a:solidFill>
                <a:latin typeface="+mn-lt"/>
              </a:rPr>
              <a:t> at </a:t>
            </a:r>
            <a:r>
              <a:rPr lang="tr-TR" sz="2400" spc="0" dirty="0" err="1" smtClean="0">
                <a:solidFill>
                  <a:srgbClr val="FF0000"/>
                </a:solidFill>
                <a:latin typeface="+mn-lt"/>
              </a:rPr>
              <a:t>authorized</a:t>
            </a:r>
            <a:r>
              <a:rPr lang="tr-TR" sz="2400" spc="0" dirty="0" smtClean="0">
                <a:solidFill>
                  <a:srgbClr val="FF0000"/>
                </a:solidFill>
                <a:latin typeface="+mn-lt"/>
              </a:rPr>
              <a:t> </a:t>
            </a:r>
            <a:r>
              <a:rPr lang="tr-TR" sz="2400" spc="0" dirty="0" err="1" smtClean="0">
                <a:solidFill>
                  <a:srgbClr val="FF0000"/>
                </a:solidFill>
                <a:latin typeface="+mn-lt"/>
              </a:rPr>
              <a:t>hospitals</a:t>
            </a:r>
            <a:r>
              <a:rPr lang="tr-TR" sz="2400" spc="0" dirty="0" smtClean="0">
                <a:solidFill>
                  <a:srgbClr val="FF0000"/>
                </a:solidFill>
                <a:latin typeface="+mn-lt"/>
              </a:rPr>
              <a:t>. </a:t>
            </a:r>
            <a:r>
              <a:rPr lang="tr-TR" sz="2400" spc="0" dirty="0" err="1" smtClean="0">
                <a:solidFill>
                  <a:srgbClr val="FF0000"/>
                </a:solidFill>
                <a:latin typeface="+mn-lt"/>
              </a:rPr>
              <a:t>When</a:t>
            </a:r>
            <a:r>
              <a:rPr lang="tr-TR" sz="2400" spc="0" dirty="0" smtClean="0">
                <a:solidFill>
                  <a:srgbClr val="FF0000"/>
                </a:solidFill>
                <a:latin typeface="+mn-lt"/>
              </a:rPr>
              <a:t> </a:t>
            </a:r>
            <a:r>
              <a:rPr lang="tr-TR" sz="2400" spc="0" dirty="0" err="1" smtClean="0">
                <a:solidFill>
                  <a:srgbClr val="FF0000"/>
                </a:solidFill>
                <a:latin typeface="+mn-lt"/>
              </a:rPr>
              <a:t>diagnosed</a:t>
            </a:r>
            <a:r>
              <a:rPr lang="tr-TR" sz="2400" spc="0" dirty="0" smtClean="0">
                <a:solidFill>
                  <a:srgbClr val="FF0000"/>
                </a:solidFill>
                <a:latin typeface="+mn-lt"/>
              </a:rPr>
              <a:t>, </a:t>
            </a:r>
            <a:r>
              <a:rPr lang="tr-TR" sz="2400" spc="0" dirty="0" err="1" smtClean="0">
                <a:solidFill>
                  <a:srgbClr val="FF0000"/>
                </a:solidFill>
                <a:latin typeface="+mn-lt"/>
              </a:rPr>
              <a:t>declaration</a:t>
            </a:r>
            <a:r>
              <a:rPr lang="tr-TR" sz="2400" spc="0" dirty="0" smtClean="0">
                <a:solidFill>
                  <a:srgbClr val="FF0000"/>
                </a:solidFill>
                <a:latin typeface="+mn-lt"/>
              </a:rPr>
              <a:t> is </a:t>
            </a:r>
            <a:r>
              <a:rPr lang="tr-TR" sz="2400" spc="0" dirty="0" err="1" smtClean="0">
                <a:solidFill>
                  <a:srgbClr val="FF0000"/>
                </a:solidFill>
                <a:latin typeface="+mn-lt"/>
              </a:rPr>
              <a:t>must</a:t>
            </a:r>
            <a:r>
              <a:rPr lang="tr-TR" sz="2400" spc="0" dirty="0" smtClean="0">
                <a:solidFill>
                  <a:prstClr val="black"/>
                </a:solidFill>
                <a:latin typeface="+mn-lt"/>
              </a:rPr>
              <a:t>. </a:t>
            </a:r>
            <a:r>
              <a:rPr lang="tr-TR" sz="2400" spc="0" dirty="0" err="1" smtClean="0">
                <a:solidFill>
                  <a:prstClr val="black"/>
                </a:solidFill>
                <a:latin typeface="+mn-lt"/>
              </a:rPr>
              <a:t>Detailed</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history</a:t>
            </a:r>
            <a:r>
              <a:rPr lang="tr-TR" sz="2400" spc="0" dirty="0" smtClean="0">
                <a:solidFill>
                  <a:prstClr val="black"/>
                </a:solidFill>
                <a:latin typeface="+mn-lt"/>
              </a:rPr>
              <a:t> is </a:t>
            </a:r>
            <a:r>
              <a:rPr lang="tr-TR" sz="2400" spc="0" dirty="0" err="1" smtClean="0">
                <a:solidFill>
                  <a:prstClr val="black"/>
                </a:solidFill>
                <a:latin typeface="+mn-lt"/>
              </a:rPr>
              <a:t>important</a:t>
            </a:r>
            <a:r>
              <a:rPr lang="tr-TR" sz="2400" spc="0" dirty="0" smtClean="0">
                <a:solidFill>
                  <a:prstClr val="black"/>
                </a:solidFill>
                <a:latin typeface="+mn-lt"/>
              </a:rPr>
              <a:t>.</a:t>
            </a:r>
          </a:p>
          <a:p>
            <a:pPr marL="342900" lvl="0" indent="-342900" algn="just">
              <a:buFont typeface="Wingdings" panose="05000000000000000000" pitchFamily="2" charset="2"/>
              <a:buChar char="v"/>
            </a:pPr>
            <a:r>
              <a:rPr lang="tr-TR" sz="2400" spc="0" dirty="0" smtClean="0">
                <a:solidFill>
                  <a:srgbClr val="FF0000"/>
                </a:solidFill>
                <a:latin typeface="+mn-lt"/>
              </a:rPr>
              <a:t>Control at </a:t>
            </a:r>
            <a:r>
              <a:rPr lang="tr-TR" sz="2400" spc="0" dirty="0" err="1" smtClean="0">
                <a:solidFill>
                  <a:srgbClr val="FF0000"/>
                </a:solidFill>
                <a:latin typeface="+mn-lt"/>
              </a:rPr>
              <a:t>the</a:t>
            </a:r>
            <a:r>
              <a:rPr lang="tr-TR" sz="2400" spc="0" dirty="0" smtClean="0">
                <a:solidFill>
                  <a:srgbClr val="FF0000"/>
                </a:solidFill>
                <a:latin typeface="+mn-lt"/>
              </a:rPr>
              <a:t> </a:t>
            </a:r>
            <a:r>
              <a:rPr lang="tr-TR" sz="2400" spc="0" dirty="0" err="1" smtClean="0">
                <a:solidFill>
                  <a:srgbClr val="FF0000"/>
                </a:solidFill>
                <a:latin typeface="+mn-lt"/>
              </a:rPr>
              <a:t>source</a:t>
            </a:r>
            <a:r>
              <a:rPr lang="tr-TR" sz="2400" spc="0" dirty="0" smtClean="0">
                <a:solidFill>
                  <a:srgbClr val="FF0000"/>
                </a:solidFill>
                <a:latin typeface="+mn-lt"/>
              </a:rPr>
              <a:t> is </a:t>
            </a:r>
            <a:r>
              <a:rPr lang="tr-TR" sz="2400" spc="0" dirty="0" err="1" smtClean="0">
                <a:solidFill>
                  <a:srgbClr val="FF0000"/>
                </a:solidFill>
                <a:latin typeface="+mn-lt"/>
              </a:rPr>
              <a:t>important</a:t>
            </a:r>
            <a:r>
              <a:rPr lang="tr-TR" sz="2400" spc="0" dirty="0" smtClean="0">
                <a:solidFill>
                  <a:srgbClr val="FF0000"/>
                </a:solidFill>
                <a:latin typeface="+mn-lt"/>
              </a:rPr>
              <a:t>.</a:t>
            </a:r>
            <a:r>
              <a:rPr lang="tr-TR" sz="2400" spc="0" dirty="0">
                <a:solidFill>
                  <a:prstClr val="black"/>
                </a:solidFill>
                <a:latin typeface="+mn-lt"/>
              </a:rPr>
              <a:t> </a:t>
            </a:r>
            <a:r>
              <a:rPr lang="tr-TR" sz="2400" spc="0" dirty="0" err="1" smtClean="0">
                <a:solidFill>
                  <a:prstClr val="black"/>
                </a:solidFill>
                <a:latin typeface="+mn-lt"/>
              </a:rPr>
              <a:t>Personal</a:t>
            </a:r>
            <a:r>
              <a:rPr lang="tr-TR" sz="2400" spc="0" dirty="0" smtClean="0">
                <a:solidFill>
                  <a:prstClr val="black"/>
                </a:solidFill>
                <a:latin typeface="+mn-lt"/>
              </a:rPr>
              <a:t> </a:t>
            </a:r>
            <a:r>
              <a:rPr lang="tr-TR" sz="2400" spc="0" dirty="0" err="1" smtClean="0">
                <a:solidFill>
                  <a:prstClr val="black"/>
                </a:solidFill>
                <a:latin typeface="+mn-lt"/>
              </a:rPr>
              <a:t>protective</a:t>
            </a:r>
            <a:r>
              <a:rPr lang="tr-TR" sz="2400" spc="0" dirty="0" smtClean="0">
                <a:solidFill>
                  <a:prstClr val="black"/>
                </a:solidFill>
                <a:latin typeface="+mn-lt"/>
              </a:rPr>
              <a:t> </a:t>
            </a:r>
            <a:r>
              <a:rPr lang="tr-TR" sz="2400" spc="0" dirty="0" err="1" smtClean="0">
                <a:solidFill>
                  <a:prstClr val="black"/>
                </a:solidFill>
                <a:latin typeface="+mn-lt"/>
              </a:rPr>
              <a:t>material</a:t>
            </a:r>
            <a:r>
              <a:rPr lang="tr-TR" sz="2400" spc="0" dirty="0" smtClean="0">
                <a:solidFill>
                  <a:prstClr val="black"/>
                </a:solidFill>
                <a:latin typeface="+mn-lt"/>
              </a:rPr>
              <a:t> </a:t>
            </a:r>
            <a:r>
              <a:rPr lang="tr-TR" sz="2400" spc="0" dirty="0" err="1" smtClean="0">
                <a:solidFill>
                  <a:prstClr val="black"/>
                </a:solidFill>
                <a:latin typeface="+mn-lt"/>
              </a:rPr>
              <a:t>use</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last</a:t>
            </a:r>
            <a:r>
              <a:rPr lang="tr-TR" sz="2400" spc="0" dirty="0" smtClean="0">
                <a:solidFill>
                  <a:prstClr val="black"/>
                </a:solidFill>
                <a:latin typeface="+mn-lt"/>
              </a:rPr>
              <a:t> </a:t>
            </a:r>
            <a:r>
              <a:rPr lang="tr-TR" sz="2400" spc="0" dirty="0" err="1" smtClean="0">
                <a:solidFill>
                  <a:prstClr val="black"/>
                </a:solidFill>
                <a:latin typeface="+mn-lt"/>
              </a:rPr>
              <a:t>needed</a:t>
            </a:r>
            <a:r>
              <a:rPr lang="tr-TR" sz="2400" spc="0" dirty="0" smtClean="0">
                <a:solidFill>
                  <a:prstClr val="black"/>
                </a:solidFill>
                <a:latin typeface="+mn-lt"/>
              </a:rPr>
              <a:t> </a:t>
            </a:r>
            <a:r>
              <a:rPr lang="tr-TR" sz="2400" spc="0" dirty="0" err="1" smtClean="0">
                <a:solidFill>
                  <a:prstClr val="black"/>
                </a:solidFill>
                <a:latin typeface="+mn-lt"/>
              </a:rPr>
              <a:t>measure</a:t>
            </a:r>
            <a:r>
              <a:rPr lang="tr-TR" sz="2400" spc="0" dirty="0" smtClean="0">
                <a:solidFill>
                  <a:prstClr val="black"/>
                </a:solidFill>
                <a:latin typeface="+mn-lt"/>
              </a:rPr>
              <a:t>.</a:t>
            </a:r>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Prevention</a:t>
            </a:r>
            <a:r>
              <a:rPr lang="tr-TR" sz="4800" dirty="0" smtClean="0">
                <a:solidFill>
                  <a:schemeClr val="accent3">
                    <a:lumMod val="50000"/>
                  </a:schemeClr>
                </a:solidFill>
              </a:rPr>
              <a:t> of </a:t>
            </a:r>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endParaRPr lang="tr-TR" sz="4800" dirty="0">
              <a:solidFill>
                <a:schemeClr val="accent3">
                  <a:lumMod val="50000"/>
                </a:schemeClr>
              </a:solidFill>
            </a:endParaRPr>
          </a:p>
        </p:txBody>
      </p:sp>
    </p:spTree>
    <p:extLst>
      <p:ext uri="{BB962C8B-B14F-4D97-AF65-F5344CB8AC3E}">
        <p14:creationId xmlns:p14="http://schemas.microsoft.com/office/powerpoint/2010/main" val="3833946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8645414" cy="3397823"/>
          </a:xfrm>
        </p:spPr>
        <p:txBody>
          <a:bodyPr/>
          <a:lstStyle/>
          <a:p>
            <a:pPr marL="342900" lvl="0" indent="-342900" algn="just">
              <a:buFont typeface="Wingdings" panose="05000000000000000000" pitchFamily="2" charset="2"/>
              <a:buChar char="v"/>
            </a:pP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most</a:t>
            </a:r>
            <a:r>
              <a:rPr lang="tr-TR" sz="2400" spc="0" dirty="0" smtClean="0">
                <a:solidFill>
                  <a:prstClr val="black"/>
                </a:solidFill>
                <a:latin typeface="+mn-lt"/>
              </a:rPr>
              <a:t> </a:t>
            </a:r>
            <a:r>
              <a:rPr lang="tr-TR" sz="2400" spc="0" dirty="0" err="1" smtClean="0">
                <a:solidFill>
                  <a:prstClr val="black"/>
                </a:solidFill>
                <a:latin typeface="+mn-lt"/>
              </a:rPr>
              <a:t>common</a:t>
            </a:r>
            <a:r>
              <a:rPr lang="tr-TR" sz="2400" spc="0" dirty="0" smtClean="0">
                <a:solidFill>
                  <a:prstClr val="black"/>
                </a:solidFill>
                <a:latin typeface="+mn-lt"/>
              </a:rPr>
              <a:t> </a:t>
            </a:r>
            <a:r>
              <a:rPr lang="tr-TR" sz="2400" spc="0" dirty="0" err="1" smtClean="0">
                <a:solidFill>
                  <a:prstClr val="black"/>
                </a:solidFill>
                <a:latin typeface="+mn-lt"/>
              </a:rPr>
              <a:t>entry</a:t>
            </a:r>
            <a:r>
              <a:rPr lang="tr-TR" sz="2400" spc="0" dirty="0" smtClean="0">
                <a:solidFill>
                  <a:prstClr val="black"/>
                </a:solidFill>
                <a:latin typeface="+mn-lt"/>
              </a:rPr>
              <a:t> </a:t>
            </a:r>
            <a:r>
              <a:rPr lang="tr-TR" sz="2400" spc="0" dirty="0" err="1" smtClean="0">
                <a:solidFill>
                  <a:prstClr val="black"/>
                </a:solidFill>
                <a:latin typeface="+mn-lt"/>
              </a:rPr>
              <a:t>way</a:t>
            </a:r>
            <a:r>
              <a:rPr lang="tr-TR" sz="2400" spc="0" dirty="0" smtClean="0">
                <a:solidFill>
                  <a:prstClr val="black"/>
                </a:solidFill>
                <a:latin typeface="+mn-lt"/>
              </a:rPr>
              <a:t> </a:t>
            </a:r>
            <a:r>
              <a:rPr lang="tr-TR" sz="2400" spc="0" dirty="0" err="1" smtClean="0">
                <a:solidFill>
                  <a:prstClr val="black"/>
                </a:solidFill>
                <a:latin typeface="+mn-lt"/>
              </a:rPr>
              <a:t>for</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harmful</a:t>
            </a:r>
            <a:r>
              <a:rPr lang="tr-TR" sz="2400" spc="0" dirty="0" smtClean="0">
                <a:solidFill>
                  <a:prstClr val="black"/>
                </a:solidFill>
                <a:latin typeface="+mn-lt"/>
              </a:rPr>
              <a:t> </a:t>
            </a:r>
            <a:r>
              <a:rPr lang="tr-TR" sz="2400" spc="0" dirty="0" err="1" smtClean="0">
                <a:solidFill>
                  <a:prstClr val="black"/>
                </a:solidFill>
                <a:latin typeface="+mn-lt"/>
              </a:rPr>
              <a:t>agent</a:t>
            </a:r>
            <a:r>
              <a:rPr lang="tr-TR" sz="2400" spc="0" dirty="0" smtClean="0">
                <a:solidFill>
                  <a:prstClr val="black"/>
                </a:solidFill>
                <a:latin typeface="+mn-lt"/>
              </a:rPr>
              <a:t> is </a:t>
            </a:r>
            <a:r>
              <a:rPr lang="tr-TR" sz="2400" spc="0" dirty="0" err="1" smtClean="0">
                <a:solidFill>
                  <a:prstClr val="black"/>
                </a:solidFill>
                <a:latin typeface="+mn-lt"/>
              </a:rPr>
              <a:t>respiratory</a:t>
            </a:r>
            <a:r>
              <a:rPr lang="tr-TR" sz="2400" spc="0" dirty="0" smtClean="0">
                <a:solidFill>
                  <a:prstClr val="black"/>
                </a:solidFill>
                <a:latin typeface="+mn-lt"/>
              </a:rPr>
              <a:t> </a:t>
            </a:r>
            <a:r>
              <a:rPr lang="tr-TR" sz="2400" spc="0" dirty="0" err="1" smtClean="0">
                <a:solidFill>
                  <a:prstClr val="black"/>
                </a:solidFill>
                <a:latin typeface="+mn-lt"/>
              </a:rPr>
              <a:t>way</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first</a:t>
            </a:r>
            <a:r>
              <a:rPr lang="tr-TR" sz="2400" spc="0" dirty="0" smtClean="0">
                <a:solidFill>
                  <a:prstClr val="black"/>
                </a:solidFill>
                <a:latin typeface="+mn-lt"/>
              </a:rPr>
              <a:t> </a:t>
            </a:r>
            <a:r>
              <a:rPr lang="tr-TR" sz="2400" spc="0" dirty="0" err="1" smtClean="0">
                <a:solidFill>
                  <a:prstClr val="black"/>
                </a:solidFill>
                <a:latin typeface="+mn-lt"/>
              </a:rPr>
              <a:t>measure</a:t>
            </a:r>
            <a:r>
              <a:rPr lang="tr-TR" sz="2400" spc="0" dirty="0" smtClean="0">
                <a:solidFill>
                  <a:prstClr val="black"/>
                </a:solidFill>
                <a:latin typeface="+mn-lt"/>
              </a:rPr>
              <a:t> in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treatment</a:t>
            </a:r>
            <a:r>
              <a:rPr lang="tr-TR" sz="2400" spc="0" dirty="0" smtClean="0">
                <a:solidFill>
                  <a:prstClr val="black"/>
                </a:solidFill>
                <a:latin typeface="+mn-lt"/>
              </a:rPr>
              <a:t> is </a:t>
            </a:r>
            <a:r>
              <a:rPr lang="tr-TR" sz="2400" spc="0" dirty="0" err="1" smtClean="0">
                <a:solidFill>
                  <a:prstClr val="black"/>
                </a:solidFill>
                <a:latin typeface="+mn-lt"/>
              </a:rPr>
              <a:t>exit</a:t>
            </a:r>
            <a:r>
              <a:rPr lang="tr-TR" sz="2400" spc="0" dirty="0" smtClean="0">
                <a:solidFill>
                  <a:prstClr val="black"/>
                </a:solidFill>
                <a:latin typeface="+mn-lt"/>
              </a:rPr>
              <a:t> </a:t>
            </a:r>
            <a:r>
              <a:rPr lang="tr-TR" sz="2400" spc="0" dirty="0" err="1" smtClean="0">
                <a:solidFill>
                  <a:prstClr val="black"/>
                </a:solidFill>
                <a:latin typeface="+mn-lt"/>
              </a:rPr>
              <a:t>from</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causal</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smtClean="0">
                <a:solidFill>
                  <a:srgbClr val="FF0000"/>
                </a:solidFill>
                <a:latin typeface="+mn-lt"/>
              </a:rPr>
              <a:t>Risk </a:t>
            </a:r>
            <a:r>
              <a:rPr lang="tr-TR" sz="2400" spc="0" dirty="0" err="1" smtClean="0">
                <a:solidFill>
                  <a:srgbClr val="FF0000"/>
                </a:solidFill>
                <a:latin typeface="+mn-lt"/>
              </a:rPr>
              <a:t>assessment</a:t>
            </a:r>
            <a:r>
              <a:rPr lang="tr-TR" sz="2400" spc="0" dirty="0" smtClean="0">
                <a:solidFill>
                  <a:srgbClr val="FF0000"/>
                </a:solidFill>
                <a:latin typeface="+mn-lt"/>
              </a:rPr>
              <a:t> is </a:t>
            </a:r>
            <a:r>
              <a:rPr lang="tr-TR" sz="2400" spc="0" dirty="0" err="1" smtClean="0">
                <a:solidFill>
                  <a:srgbClr val="FF0000"/>
                </a:solidFill>
                <a:latin typeface="+mn-lt"/>
              </a:rPr>
              <a:t>the</a:t>
            </a:r>
            <a:r>
              <a:rPr lang="tr-TR" sz="2400" spc="0" dirty="0" smtClean="0">
                <a:solidFill>
                  <a:srgbClr val="FF0000"/>
                </a:solidFill>
                <a:latin typeface="+mn-lt"/>
              </a:rPr>
              <a:t> </a:t>
            </a:r>
            <a:r>
              <a:rPr lang="tr-TR" sz="2400" spc="0" dirty="0" err="1" smtClean="0">
                <a:solidFill>
                  <a:srgbClr val="FF0000"/>
                </a:solidFill>
                <a:latin typeface="+mn-lt"/>
              </a:rPr>
              <a:t>most</a:t>
            </a:r>
            <a:r>
              <a:rPr lang="tr-TR" sz="2400" spc="0" dirty="0" smtClean="0">
                <a:solidFill>
                  <a:srgbClr val="FF0000"/>
                </a:solidFill>
                <a:latin typeface="+mn-lt"/>
              </a:rPr>
              <a:t> </a:t>
            </a:r>
            <a:r>
              <a:rPr lang="tr-TR" sz="2400" spc="0" dirty="0" err="1" smtClean="0">
                <a:solidFill>
                  <a:srgbClr val="FF0000"/>
                </a:solidFill>
                <a:latin typeface="+mn-lt"/>
              </a:rPr>
              <a:t>important</a:t>
            </a:r>
            <a:r>
              <a:rPr lang="tr-TR" sz="2400" spc="0" dirty="0" smtClean="0">
                <a:solidFill>
                  <a:srgbClr val="FF0000"/>
                </a:solidFill>
                <a:latin typeface="+mn-lt"/>
              </a:rPr>
              <a:t> </a:t>
            </a:r>
            <a:r>
              <a:rPr lang="tr-TR" sz="2400" spc="0" dirty="0" err="1" smtClean="0">
                <a:solidFill>
                  <a:srgbClr val="FF0000"/>
                </a:solidFill>
                <a:latin typeface="+mn-lt"/>
              </a:rPr>
              <a:t>measure</a:t>
            </a:r>
            <a:r>
              <a:rPr lang="tr-TR" sz="2400" spc="0" dirty="0" smtClean="0">
                <a:solidFill>
                  <a:srgbClr val="FF0000"/>
                </a:solidFill>
                <a:latin typeface="+mn-lt"/>
              </a:rPr>
              <a:t>.</a:t>
            </a:r>
            <a:r>
              <a:rPr lang="tr-TR" sz="2400" spc="0" dirty="0">
                <a:solidFill>
                  <a:prstClr val="black"/>
                </a:solidFill>
                <a:latin typeface="+mn-lt"/>
              </a:rPr>
              <a:t> </a:t>
            </a:r>
            <a:r>
              <a:rPr lang="tr-TR" sz="2400" spc="0" dirty="0" err="1" smtClean="0">
                <a:solidFill>
                  <a:prstClr val="black"/>
                </a:solidFill>
                <a:latin typeface="+mn-lt"/>
              </a:rPr>
              <a:t>There</a:t>
            </a:r>
            <a:r>
              <a:rPr lang="tr-TR" sz="2400" spc="0" dirty="0" smtClean="0">
                <a:solidFill>
                  <a:prstClr val="black"/>
                </a:solidFill>
                <a:latin typeface="+mn-lt"/>
              </a:rPr>
              <a:t> is </a:t>
            </a:r>
            <a:r>
              <a:rPr lang="tr-TR" sz="2400" spc="0" dirty="0" err="1" smtClean="0">
                <a:solidFill>
                  <a:prstClr val="black"/>
                </a:solidFill>
                <a:latin typeface="+mn-lt"/>
              </a:rPr>
              <a:t>responsibility</a:t>
            </a:r>
            <a:r>
              <a:rPr lang="tr-TR" sz="2400" spc="0" dirty="0" smtClean="0">
                <a:solidFill>
                  <a:prstClr val="black"/>
                </a:solidFill>
                <a:latin typeface="+mn-lt"/>
              </a:rPr>
              <a:t> of </a:t>
            </a:r>
            <a:r>
              <a:rPr lang="tr-TR" sz="2400" spc="0" dirty="0" err="1" smtClean="0">
                <a:solidFill>
                  <a:prstClr val="black"/>
                </a:solidFill>
                <a:latin typeface="+mn-lt"/>
              </a:rPr>
              <a:t>employers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sub-employers</a:t>
            </a:r>
            <a:r>
              <a:rPr lang="tr-TR" sz="2400" spc="0" dirty="0" smtClean="0">
                <a:solidFill>
                  <a:prstClr val="black"/>
                </a:solidFill>
                <a:latin typeface="+mn-lt"/>
              </a:rPr>
              <a:t> </a:t>
            </a:r>
            <a:r>
              <a:rPr lang="tr-TR" sz="2400" spc="0" dirty="0" err="1" smtClean="0">
                <a:solidFill>
                  <a:prstClr val="black"/>
                </a:solidFill>
                <a:latin typeface="+mn-lt"/>
              </a:rPr>
              <a:t>for</a:t>
            </a:r>
            <a:r>
              <a:rPr lang="tr-TR" sz="2400" spc="0" dirty="0" smtClean="0">
                <a:solidFill>
                  <a:prstClr val="black"/>
                </a:solidFill>
                <a:latin typeface="+mn-lt"/>
              </a:rPr>
              <a:t> </a:t>
            </a:r>
            <a:r>
              <a:rPr lang="tr-TR" sz="2400" spc="0" dirty="0" err="1" smtClean="0">
                <a:solidFill>
                  <a:prstClr val="black"/>
                </a:solidFill>
                <a:latin typeface="+mn-lt"/>
              </a:rPr>
              <a:t>prevention</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protective</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also</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a:t>
            </a:r>
            <a:r>
              <a:rPr lang="tr-TR" sz="2400" spc="0" dirty="0" err="1" smtClean="0">
                <a:solidFill>
                  <a:prstClr val="black"/>
                </a:solidFill>
                <a:latin typeface="+mn-lt"/>
              </a:rPr>
              <a:t>are</a:t>
            </a:r>
            <a:r>
              <a:rPr lang="tr-TR" sz="2400" spc="0" dirty="0" smtClean="0">
                <a:solidFill>
                  <a:prstClr val="black"/>
                </a:solidFill>
                <a:latin typeface="+mn-lt"/>
              </a:rPr>
              <a:t> </a:t>
            </a:r>
            <a:r>
              <a:rPr lang="tr-TR" sz="2400" spc="0" dirty="0" err="1" smtClean="0">
                <a:solidFill>
                  <a:prstClr val="black"/>
                </a:solidFill>
                <a:latin typeface="+mn-lt"/>
              </a:rPr>
              <a:t>responsible</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follow</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 </a:t>
            </a:r>
            <a:r>
              <a:rPr lang="tr-TR" sz="2400" spc="0" dirty="0" err="1" smtClean="0">
                <a:solidFill>
                  <a:prstClr val="black"/>
                </a:solidFill>
                <a:latin typeface="+mn-lt"/>
              </a:rPr>
              <a:t>taken</a:t>
            </a:r>
            <a:r>
              <a:rPr lang="tr-TR" sz="2400" spc="0" dirty="0" smtClean="0">
                <a:solidFill>
                  <a:prstClr val="black"/>
                </a:solidFill>
                <a:latin typeface="+mn-lt"/>
              </a:rPr>
              <a:t> </a:t>
            </a:r>
            <a:r>
              <a:rPr lang="tr-TR" sz="2400" spc="0" dirty="0" err="1" smtClean="0">
                <a:solidFill>
                  <a:prstClr val="black"/>
                </a:solidFill>
                <a:latin typeface="+mn-lt"/>
              </a:rPr>
              <a:t>by</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employer</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doctor</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report</a:t>
            </a:r>
            <a:r>
              <a:rPr lang="tr-TR" sz="2400" spc="0" dirty="0" smtClean="0">
                <a:solidFill>
                  <a:prstClr val="black"/>
                </a:solidFill>
                <a:latin typeface="+mn-lt"/>
              </a:rPr>
              <a:t> </a:t>
            </a:r>
            <a:r>
              <a:rPr lang="tr-TR" sz="2400" spc="0" dirty="0" err="1" smtClean="0">
                <a:solidFill>
                  <a:prstClr val="black"/>
                </a:solidFill>
                <a:latin typeface="+mn-lt"/>
              </a:rPr>
              <a:t>acidents</a:t>
            </a:r>
            <a:r>
              <a:rPr lang="tr-TR" sz="2400" spc="0" dirty="0" smtClean="0">
                <a:solidFill>
                  <a:prstClr val="black"/>
                </a:solidFill>
                <a:latin typeface="+mn-lt"/>
              </a:rPr>
              <a:t>.</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Prevention</a:t>
            </a:r>
            <a:r>
              <a:rPr lang="tr-TR" sz="4800" dirty="0" smtClean="0">
                <a:solidFill>
                  <a:schemeClr val="accent3">
                    <a:lumMod val="50000"/>
                  </a:schemeClr>
                </a:solidFill>
              </a:rPr>
              <a:t> of </a:t>
            </a:r>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772015" y="4232366"/>
            <a:ext cx="3713580" cy="2625634"/>
          </a:xfrm>
          <a:prstGeom prst="rect">
            <a:avLst/>
          </a:prstGeom>
        </p:spPr>
      </p:pic>
    </p:spTree>
    <p:extLst>
      <p:ext uri="{BB962C8B-B14F-4D97-AF65-F5344CB8AC3E}">
        <p14:creationId xmlns:p14="http://schemas.microsoft.com/office/powerpoint/2010/main" val="24906640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7182374" cy="5430472"/>
          </a:xfrm>
        </p:spPr>
        <p:txBody>
          <a:bodyPr/>
          <a:lstStyle/>
          <a:p>
            <a:pPr lvl="0" algn="just"/>
            <a:r>
              <a:rPr lang="tr-TR" sz="2400" spc="0" dirty="0" err="1" smtClean="0">
                <a:solidFill>
                  <a:prstClr val="black"/>
                </a:solidFill>
                <a:latin typeface="+mn-lt"/>
              </a:rPr>
              <a:t>In</a:t>
            </a:r>
            <a:r>
              <a:rPr lang="tr-TR" sz="2400" spc="0" dirty="0" smtClean="0">
                <a:solidFill>
                  <a:prstClr val="black"/>
                </a:solidFill>
                <a:latin typeface="+mn-lt"/>
              </a:rPr>
              <a:t> </a:t>
            </a:r>
            <a:r>
              <a:rPr lang="tr-TR" sz="2400" spc="0" dirty="0" err="1" smtClean="0">
                <a:solidFill>
                  <a:prstClr val="black"/>
                </a:solidFill>
                <a:latin typeface="+mn-lt"/>
              </a:rPr>
              <a:t>Turkey</a:t>
            </a:r>
            <a:r>
              <a:rPr lang="tr-TR" sz="2400" spc="0" dirty="0" smtClean="0">
                <a:solidFill>
                  <a:prstClr val="black"/>
                </a:solidFill>
                <a:latin typeface="+mn-lt"/>
              </a:rPr>
              <a:t>, </a:t>
            </a:r>
            <a:r>
              <a:rPr lang="tr-TR" sz="2400" spc="0" dirty="0" err="1" smtClean="0">
                <a:solidFill>
                  <a:prstClr val="black"/>
                </a:solidFill>
                <a:latin typeface="+mn-lt"/>
              </a:rPr>
              <a:t>we</a:t>
            </a:r>
            <a:r>
              <a:rPr lang="tr-TR" sz="2400" spc="0" dirty="0" smtClean="0">
                <a:solidFill>
                  <a:prstClr val="black"/>
                </a:solidFill>
                <a:latin typeface="+mn-lt"/>
              </a:rPr>
              <a:t> </a:t>
            </a:r>
            <a:r>
              <a:rPr lang="tr-TR" sz="2400" spc="0" dirty="0" err="1" smtClean="0">
                <a:solidFill>
                  <a:prstClr val="black"/>
                </a:solidFill>
                <a:latin typeface="+mn-lt"/>
              </a:rPr>
              <a:t>see</a:t>
            </a:r>
            <a:r>
              <a:rPr lang="tr-TR" sz="2400" spc="0" dirty="0" smtClean="0">
                <a:solidFill>
                  <a:prstClr val="black"/>
                </a:solidFill>
                <a:latin typeface="+mn-lt"/>
              </a:rPr>
              <a:t> </a:t>
            </a:r>
            <a:r>
              <a:rPr lang="tr-TR" sz="2400" spc="0" dirty="0" err="1" smtClean="0">
                <a:solidFill>
                  <a:prstClr val="black"/>
                </a:solidFill>
                <a:latin typeface="+mn-lt"/>
              </a:rPr>
              <a:t>pneumoconioses</a:t>
            </a:r>
            <a:r>
              <a:rPr lang="tr-TR" sz="2400" spc="0" dirty="0" smtClean="0">
                <a:solidFill>
                  <a:prstClr val="black"/>
                </a:solidFill>
                <a:latin typeface="+mn-lt"/>
              </a:rPr>
              <a:t>, </a:t>
            </a:r>
            <a:r>
              <a:rPr lang="tr-TR" sz="2400" spc="0" dirty="0" err="1" smtClean="0">
                <a:solidFill>
                  <a:prstClr val="black"/>
                </a:solidFill>
                <a:latin typeface="+mn-lt"/>
              </a:rPr>
              <a:t>lead</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chemical</a:t>
            </a:r>
            <a:r>
              <a:rPr lang="tr-TR" sz="2400" spc="0" dirty="0" smtClean="0">
                <a:solidFill>
                  <a:prstClr val="black"/>
                </a:solidFill>
                <a:latin typeface="+mn-lt"/>
              </a:rPr>
              <a:t> </a:t>
            </a:r>
            <a:r>
              <a:rPr lang="tr-TR" sz="2400" spc="0" dirty="0" err="1" smtClean="0">
                <a:solidFill>
                  <a:prstClr val="black"/>
                </a:solidFill>
                <a:latin typeface="+mn-lt"/>
              </a:rPr>
              <a:t>poisoning</a:t>
            </a:r>
            <a:r>
              <a:rPr lang="tr-TR" sz="2400" spc="0" dirty="0" smtClean="0">
                <a:solidFill>
                  <a:prstClr val="black"/>
                </a:solidFill>
                <a:latin typeface="+mn-lt"/>
              </a:rPr>
              <a:t>, </a:t>
            </a:r>
            <a:r>
              <a:rPr lang="tr-TR" sz="2400" spc="0" dirty="0" err="1" smtClean="0">
                <a:solidFill>
                  <a:prstClr val="black"/>
                </a:solidFill>
                <a:latin typeface="+mn-lt"/>
              </a:rPr>
              <a:t>infections</a:t>
            </a:r>
            <a:r>
              <a:rPr lang="tr-TR" sz="2400" spc="0" dirty="0" smtClean="0">
                <a:solidFill>
                  <a:prstClr val="black"/>
                </a:solidFill>
                <a:latin typeface="+mn-lt"/>
              </a:rPr>
              <a:t>, </a:t>
            </a:r>
            <a:r>
              <a:rPr lang="tr-TR" sz="2400" spc="0" dirty="0" err="1" smtClean="0">
                <a:solidFill>
                  <a:prstClr val="black"/>
                </a:solidFill>
                <a:latin typeface="+mn-lt"/>
              </a:rPr>
              <a:t>hearing</a:t>
            </a:r>
            <a:r>
              <a:rPr lang="tr-TR" sz="2400" spc="0" dirty="0" smtClean="0">
                <a:solidFill>
                  <a:prstClr val="black"/>
                </a:solidFill>
                <a:latin typeface="+mn-lt"/>
              </a:rPr>
              <a:t> </a:t>
            </a:r>
            <a:r>
              <a:rPr lang="tr-TR" sz="2400" spc="0" dirty="0" err="1" smtClean="0">
                <a:solidFill>
                  <a:prstClr val="black"/>
                </a:solidFill>
                <a:latin typeface="+mn-lt"/>
              </a:rPr>
              <a:t>loss</a:t>
            </a:r>
            <a:r>
              <a:rPr lang="tr-TR" sz="2400" spc="0" dirty="0" smtClean="0">
                <a:solidFill>
                  <a:prstClr val="black"/>
                </a:solidFill>
                <a:latin typeface="+mn-lt"/>
              </a:rPr>
              <a:t>, </a:t>
            </a:r>
            <a:r>
              <a:rPr lang="tr-TR" sz="2400" spc="0" dirty="0" err="1" smtClean="0">
                <a:solidFill>
                  <a:prstClr val="black"/>
                </a:solidFill>
                <a:latin typeface="+mn-lt"/>
              </a:rPr>
              <a:t>local</a:t>
            </a:r>
            <a:r>
              <a:rPr lang="tr-TR" sz="2400" spc="0" dirty="0" smtClean="0">
                <a:solidFill>
                  <a:prstClr val="black"/>
                </a:solidFill>
                <a:latin typeface="+mn-lt"/>
              </a:rPr>
              <a:t> </a:t>
            </a:r>
            <a:r>
              <a:rPr lang="tr-TR" sz="2400" spc="0" dirty="0" err="1" smtClean="0">
                <a:solidFill>
                  <a:prstClr val="black"/>
                </a:solidFill>
                <a:latin typeface="+mn-lt"/>
              </a:rPr>
              <a:t>nerve</a:t>
            </a:r>
            <a:r>
              <a:rPr lang="tr-TR" sz="2400" spc="0" dirty="0" smtClean="0">
                <a:solidFill>
                  <a:prstClr val="black"/>
                </a:solidFill>
                <a:latin typeface="+mn-lt"/>
              </a:rPr>
              <a:t> </a:t>
            </a:r>
            <a:r>
              <a:rPr lang="tr-TR" sz="2400" spc="0" dirty="0" err="1" smtClean="0">
                <a:solidFill>
                  <a:prstClr val="black"/>
                </a:solidFill>
                <a:latin typeface="+mn-lt"/>
              </a:rPr>
              <a:t>pressures</a:t>
            </a:r>
            <a:r>
              <a:rPr lang="tr-TR" sz="2400" spc="0" dirty="0" smtClean="0">
                <a:solidFill>
                  <a:prstClr val="black"/>
                </a:solidFill>
                <a:latin typeface="+mn-lt"/>
              </a:rPr>
              <a:t> as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most</a:t>
            </a:r>
            <a:r>
              <a:rPr lang="tr-TR" sz="2400" spc="0" dirty="0" smtClean="0">
                <a:solidFill>
                  <a:prstClr val="black"/>
                </a:solidFill>
                <a:latin typeface="+mn-lt"/>
              </a:rPr>
              <a:t> </a:t>
            </a:r>
            <a:r>
              <a:rPr lang="tr-TR" sz="2400" spc="0" dirty="0" err="1" smtClean="0">
                <a:solidFill>
                  <a:prstClr val="black"/>
                </a:solidFill>
                <a:latin typeface="+mn-lt"/>
              </a:rPr>
              <a:t>common</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in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world</a:t>
            </a:r>
            <a:r>
              <a:rPr lang="tr-TR" sz="2400" spc="0" dirty="0" smtClean="0">
                <a:solidFill>
                  <a:prstClr val="black"/>
                </a:solidFill>
                <a:latin typeface="+mn-lt"/>
              </a:rPr>
              <a:t> it is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musculoskeletal</a:t>
            </a:r>
            <a:r>
              <a:rPr lang="tr-TR" sz="2400" spc="0" dirty="0" smtClean="0">
                <a:solidFill>
                  <a:prstClr val="black"/>
                </a:solidFill>
                <a:latin typeface="+mn-lt"/>
              </a:rPr>
              <a:t> </a:t>
            </a:r>
            <a:r>
              <a:rPr lang="tr-TR" sz="2400" spc="0" dirty="0" err="1" smtClean="0">
                <a:solidFill>
                  <a:prstClr val="black"/>
                </a:solidFill>
                <a:latin typeface="+mn-lt"/>
              </a:rPr>
              <a:t>disorders</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err="1">
                <a:solidFill>
                  <a:prstClr val="black"/>
                </a:solidFill>
                <a:latin typeface="+mn-lt"/>
              </a:rPr>
              <a:t>W</a:t>
            </a:r>
            <a:r>
              <a:rPr lang="tr-TR" sz="2400" spc="0" dirty="0" err="1" smtClean="0">
                <a:solidFill>
                  <a:prstClr val="black"/>
                </a:solidFill>
                <a:latin typeface="+mn-lt"/>
              </a:rPr>
              <a:t>ork</a:t>
            </a:r>
            <a:r>
              <a:rPr lang="tr-TR" sz="2400" spc="0" dirty="0" smtClean="0">
                <a:solidFill>
                  <a:prstClr val="black"/>
                </a:solidFill>
                <a:latin typeface="+mn-lt"/>
              </a:rPr>
              <a:t> </a:t>
            </a:r>
            <a:r>
              <a:rPr lang="tr-TR" sz="2400" spc="0" dirty="0" err="1" smtClean="0">
                <a:solidFill>
                  <a:prstClr val="black"/>
                </a:solidFill>
                <a:latin typeface="+mn-lt"/>
              </a:rPr>
              <a:t>related</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is </a:t>
            </a:r>
            <a:r>
              <a:rPr lang="tr-TR" sz="2400" spc="0" dirty="0" err="1" smtClean="0">
                <a:solidFill>
                  <a:prstClr val="black"/>
                </a:solidFill>
                <a:latin typeface="+mn-lt"/>
              </a:rPr>
              <a:t>reported</a:t>
            </a:r>
            <a:r>
              <a:rPr lang="tr-TR" sz="2400" spc="0" dirty="0" smtClean="0">
                <a:solidFill>
                  <a:prstClr val="black"/>
                </a:solidFill>
                <a:latin typeface="+mn-lt"/>
              </a:rPr>
              <a:t> in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world</a:t>
            </a:r>
            <a:r>
              <a:rPr lang="tr-TR" sz="2400" spc="0" dirty="0" smtClean="0">
                <a:solidFill>
                  <a:prstClr val="black"/>
                </a:solidFill>
                <a:latin typeface="+mn-lt"/>
              </a:rPr>
              <a:t> as 56%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44%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accident</a:t>
            </a:r>
            <a:r>
              <a:rPr lang="tr-TR" sz="2400" spc="0" dirty="0" smtClean="0">
                <a:solidFill>
                  <a:prstClr val="black"/>
                </a:solidFill>
                <a:latin typeface="+mn-lt"/>
              </a:rPr>
              <a:t>, but in </a:t>
            </a:r>
            <a:r>
              <a:rPr lang="tr-TR" sz="2400" spc="0" dirty="0" err="1" smtClean="0">
                <a:solidFill>
                  <a:prstClr val="black"/>
                </a:solidFill>
                <a:latin typeface="+mn-lt"/>
              </a:rPr>
              <a:t>Turkey</a:t>
            </a:r>
            <a:r>
              <a:rPr lang="tr-TR" sz="2400" spc="0" dirty="0" smtClean="0">
                <a:solidFill>
                  <a:prstClr val="black"/>
                </a:solidFill>
                <a:latin typeface="+mn-lt"/>
              </a:rPr>
              <a:t> it is </a:t>
            </a:r>
            <a:r>
              <a:rPr lang="tr-TR" sz="2400" spc="0" dirty="0" err="1" smtClean="0">
                <a:solidFill>
                  <a:prstClr val="black"/>
                </a:solidFill>
                <a:latin typeface="+mn-lt"/>
              </a:rPr>
              <a:t>reported</a:t>
            </a:r>
            <a:r>
              <a:rPr lang="tr-TR" sz="2400" spc="0" dirty="0" smtClean="0">
                <a:solidFill>
                  <a:prstClr val="black"/>
                </a:solidFill>
                <a:latin typeface="+mn-lt"/>
              </a:rPr>
              <a:t> as &lt;1%, &gt;99% </a:t>
            </a:r>
            <a:r>
              <a:rPr lang="tr-TR" sz="2400" spc="0" dirty="0" err="1" smtClean="0">
                <a:solidFill>
                  <a:prstClr val="black"/>
                </a:solidFill>
                <a:latin typeface="+mn-lt"/>
              </a:rPr>
              <a:t>respectively</a:t>
            </a:r>
            <a:r>
              <a:rPr lang="tr-TR" sz="2400" spc="0" dirty="0" smtClean="0">
                <a:solidFill>
                  <a:prstClr val="black"/>
                </a:solidFill>
                <a:latin typeface="+mn-lt"/>
              </a:rPr>
              <a:t>, </a:t>
            </a:r>
            <a:r>
              <a:rPr lang="tr-TR" sz="2400" spc="0" dirty="0" err="1" smtClean="0">
                <a:solidFill>
                  <a:prstClr val="black"/>
                </a:solidFill>
                <a:latin typeface="+mn-lt"/>
              </a:rPr>
              <a:t>this</a:t>
            </a:r>
            <a:r>
              <a:rPr lang="tr-TR" sz="2400" spc="0" dirty="0" smtClean="0">
                <a:solidFill>
                  <a:prstClr val="black"/>
                </a:solidFill>
                <a:latin typeface="+mn-lt"/>
              </a:rPr>
              <a:t> </a:t>
            </a:r>
            <a:r>
              <a:rPr lang="tr-TR" sz="2400" spc="0" dirty="0" err="1" smtClean="0">
                <a:solidFill>
                  <a:prstClr val="black"/>
                </a:solidFill>
                <a:latin typeface="+mn-lt"/>
              </a:rPr>
              <a:t>shows</a:t>
            </a:r>
            <a:r>
              <a:rPr lang="tr-TR" sz="2400" spc="0" dirty="0" smtClean="0">
                <a:solidFill>
                  <a:prstClr val="black"/>
                </a:solidFill>
                <a:latin typeface="+mn-lt"/>
              </a:rPr>
              <a:t> </a:t>
            </a:r>
            <a:r>
              <a:rPr lang="tr-TR" sz="2400" spc="0" dirty="0" err="1" smtClean="0">
                <a:solidFill>
                  <a:prstClr val="black"/>
                </a:solidFill>
                <a:latin typeface="+mn-lt"/>
              </a:rPr>
              <a:t>inefficient</a:t>
            </a:r>
            <a:r>
              <a:rPr lang="tr-TR" sz="2400" spc="0" dirty="0" smtClean="0">
                <a:solidFill>
                  <a:prstClr val="black"/>
                </a:solidFill>
                <a:latin typeface="+mn-lt"/>
              </a:rPr>
              <a:t> </a:t>
            </a:r>
            <a:r>
              <a:rPr lang="tr-TR" sz="2400" spc="0" dirty="0" err="1" smtClean="0">
                <a:solidFill>
                  <a:prstClr val="black"/>
                </a:solidFill>
                <a:latin typeface="+mn-lt"/>
              </a:rPr>
              <a:t>follow</a:t>
            </a:r>
            <a:r>
              <a:rPr lang="tr-TR" sz="2400" spc="0" dirty="0" smtClean="0">
                <a:solidFill>
                  <a:prstClr val="black"/>
                </a:solidFill>
                <a:latin typeface="+mn-lt"/>
              </a:rPr>
              <a:t> of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diseasess</a:t>
            </a:r>
            <a:r>
              <a:rPr lang="tr-TR" sz="2400" spc="0" dirty="0" smtClean="0">
                <a:solidFill>
                  <a:prstClr val="black"/>
                </a:solidFill>
                <a:latin typeface="+mn-lt"/>
              </a:rPr>
              <a:t> in </a:t>
            </a:r>
            <a:r>
              <a:rPr lang="tr-TR" sz="2400" spc="0" dirty="0" err="1" smtClean="0">
                <a:solidFill>
                  <a:prstClr val="black"/>
                </a:solidFill>
                <a:latin typeface="+mn-lt"/>
              </a:rPr>
              <a:t>our</a:t>
            </a:r>
            <a:r>
              <a:rPr lang="tr-TR" sz="2400" spc="0" dirty="0" smtClean="0">
                <a:solidFill>
                  <a:prstClr val="black"/>
                </a:solidFill>
                <a:latin typeface="+mn-lt"/>
              </a:rPr>
              <a:t> </a:t>
            </a:r>
            <a:r>
              <a:rPr lang="tr-TR" sz="2400" spc="0" dirty="0" err="1" smtClean="0">
                <a:solidFill>
                  <a:prstClr val="black"/>
                </a:solidFill>
                <a:latin typeface="+mn-lt"/>
              </a:rPr>
              <a:t>country</a:t>
            </a:r>
            <a:r>
              <a:rPr lang="tr-TR" sz="2400" spc="0" dirty="0" smtClean="0">
                <a:solidFill>
                  <a:prstClr val="black"/>
                </a:solidFill>
                <a:latin typeface="+mn-lt"/>
              </a:rPr>
              <a:t>..</a:t>
            </a:r>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Condition</a:t>
            </a:r>
            <a:r>
              <a:rPr lang="tr-TR" sz="4800" dirty="0" smtClean="0">
                <a:solidFill>
                  <a:schemeClr val="accent3">
                    <a:lumMod val="50000"/>
                  </a:schemeClr>
                </a:solidFill>
              </a:rPr>
              <a:t> in </a:t>
            </a:r>
            <a:r>
              <a:rPr lang="tr-TR" sz="4800" dirty="0" err="1" smtClean="0">
                <a:solidFill>
                  <a:schemeClr val="accent3">
                    <a:lumMod val="50000"/>
                  </a:schemeClr>
                </a:solidFill>
              </a:rPr>
              <a:t>the</a:t>
            </a:r>
            <a:r>
              <a:rPr lang="tr-TR" sz="4800" dirty="0" smtClean="0">
                <a:solidFill>
                  <a:schemeClr val="accent3">
                    <a:lumMod val="50000"/>
                  </a:schemeClr>
                </a:solidFill>
              </a:rPr>
              <a:t> </a:t>
            </a:r>
            <a:r>
              <a:rPr lang="tr-TR" sz="4800" dirty="0">
                <a:solidFill>
                  <a:schemeClr val="accent3">
                    <a:lumMod val="50000"/>
                  </a:schemeClr>
                </a:solidFill>
              </a:rPr>
              <a:t>W</a:t>
            </a:r>
            <a:r>
              <a:rPr lang="tr-TR" sz="4800" dirty="0" smtClean="0">
                <a:solidFill>
                  <a:schemeClr val="accent3">
                    <a:lumMod val="50000"/>
                  </a:schemeClr>
                </a:solidFill>
              </a:rPr>
              <a:t>orld </a:t>
            </a:r>
            <a:r>
              <a:rPr lang="tr-TR" sz="4800" dirty="0" err="1" smtClean="0">
                <a:solidFill>
                  <a:schemeClr val="accent3">
                    <a:lumMod val="50000"/>
                  </a:schemeClr>
                </a:solidFill>
              </a:rPr>
              <a:t>and</a:t>
            </a:r>
            <a:r>
              <a:rPr lang="tr-TR" sz="4800" dirty="0" smtClean="0">
                <a:solidFill>
                  <a:schemeClr val="accent3">
                    <a:lumMod val="50000"/>
                  </a:schemeClr>
                </a:solidFill>
              </a:rPr>
              <a:t> </a:t>
            </a:r>
            <a:r>
              <a:rPr lang="tr-TR" sz="4800" dirty="0" err="1" smtClean="0">
                <a:solidFill>
                  <a:schemeClr val="accent3">
                    <a:lumMod val="50000"/>
                  </a:schemeClr>
                </a:solidFill>
              </a:rPr>
              <a:t>Turkey</a:t>
            </a:r>
            <a:endParaRPr lang="tr-TR" sz="4800" dirty="0">
              <a:solidFill>
                <a:schemeClr val="accent3">
                  <a:lumMod val="50000"/>
                </a:schemeClr>
              </a:solidFill>
            </a:endParaRPr>
          </a:p>
        </p:txBody>
      </p:sp>
    </p:spTree>
    <p:extLst>
      <p:ext uri="{BB962C8B-B14F-4D97-AF65-F5344CB8AC3E}">
        <p14:creationId xmlns:p14="http://schemas.microsoft.com/office/powerpoint/2010/main" val="20338139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6848887" cy="4599605"/>
          </a:xfrm>
        </p:spPr>
        <p:txBody>
          <a:bodyPr/>
          <a:lstStyle/>
          <a:p>
            <a:pPr lvl="0" algn="just"/>
            <a:r>
              <a:rPr lang="tr-TR" sz="2400" spc="0" dirty="0" err="1" smtClean="0">
                <a:solidFill>
                  <a:prstClr val="black"/>
                </a:solidFill>
                <a:latin typeface="+mn-lt"/>
              </a:rPr>
              <a:t>Prevention</a:t>
            </a:r>
            <a:r>
              <a:rPr lang="tr-TR" sz="2400" spc="0" dirty="0" smtClean="0">
                <a:solidFill>
                  <a:prstClr val="black"/>
                </a:solidFill>
                <a:latin typeface="+mn-lt"/>
              </a:rPr>
              <a:t> is </a:t>
            </a:r>
            <a:r>
              <a:rPr lang="tr-TR" sz="2400" spc="0" dirty="0" err="1" smtClean="0">
                <a:solidFill>
                  <a:prstClr val="black"/>
                </a:solidFill>
                <a:latin typeface="+mn-lt"/>
              </a:rPr>
              <a:t>examined</a:t>
            </a:r>
            <a:r>
              <a:rPr lang="tr-TR" sz="2400" spc="0" dirty="0" smtClean="0">
                <a:solidFill>
                  <a:prstClr val="black"/>
                </a:solidFill>
                <a:latin typeface="+mn-lt"/>
              </a:rPr>
              <a:t> </a:t>
            </a:r>
            <a:r>
              <a:rPr lang="tr-TR" sz="2400" spc="0" dirty="0" err="1" smtClean="0">
                <a:solidFill>
                  <a:prstClr val="black"/>
                </a:solidFill>
                <a:latin typeface="+mn-lt"/>
              </a:rPr>
              <a:t>by</a:t>
            </a:r>
            <a:r>
              <a:rPr lang="tr-TR" sz="2400" spc="0" dirty="0" smtClean="0">
                <a:solidFill>
                  <a:prstClr val="black"/>
                </a:solidFill>
                <a:latin typeface="+mn-lt"/>
              </a:rPr>
              <a:t> 3 </a:t>
            </a:r>
            <a:r>
              <a:rPr lang="tr-TR" sz="2400" spc="0" dirty="0" err="1" smtClean="0">
                <a:solidFill>
                  <a:prstClr val="black"/>
                </a:solidFill>
                <a:latin typeface="+mn-lt"/>
              </a:rPr>
              <a:t>ways</a:t>
            </a:r>
            <a:r>
              <a:rPr lang="tr-TR" sz="2400" spc="0" dirty="0" smtClean="0">
                <a:solidFill>
                  <a:prstClr val="black"/>
                </a:solidFill>
                <a:latin typeface="+mn-lt"/>
              </a:rPr>
              <a:t> </a:t>
            </a:r>
            <a:r>
              <a:rPr lang="tr-TR" sz="2400" spc="0" dirty="0" err="1" smtClean="0">
                <a:solidFill>
                  <a:prstClr val="black"/>
                </a:solidFill>
                <a:latin typeface="+mn-lt"/>
              </a:rPr>
              <a:t>generally</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err="1" smtClean="0">
                <a:solidFill>
                  <a:srgbClr val="FF0000"/>
                </a:solidFill>
                <a:latin typeface="+mn-lt"/>
              </a:rPr>
              <a:t>Primary</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a:solidFill>
                  <a:prstClr val="black"/>
                </a:solidFill>
                <a:latin typeface="+mn-lt"/>
              </a:rPr>
              <a:t> </a:t>
            </a:r>
            <a:r>
              <a:rPr lang="tr-TR" sz="2400" spc="0" dirty="0" err="1" smtClean="0">
                <a:solidFill>
                  <a:prstClr val="black"/>
                </a:solidFill>
                <a:latin typeface="+mn-lt"/>
              </a:rPr>
              <a:t>taken</a:t>
            </a:r>
            <a:r>
              <a:rPr lang="tr-TR" sz="2400" spc="0" dirty="0" smtClean="0">
                <a:solidFill>
                  <a:prstClr val="black"/>
                </a:solidFill>
                <a:latin typeface="+mn-lt"/>
              </a:rPr>
              <a:t> </a:t>
            </a:r>
            <a:r>
              <a:rPr lang="tr-TR" sz="2400" spc="0" dirty="0" err="1" smtClean="0">
                <a:solidFill>
                  <a:prstClr val="black"/>
                </a:solidFill>
                <a:latin typeface="+mn-lt"/>
              </a:rPr>
              <a:t>before</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a:t>
            </a:r>
            <a:r>
              <a:rPr lang="tr-TR" sz="2400" spc="0" dirty="0" err="1" smtClean="0">
                <a:solidFill>
                  <a:prstClr val="black"/>
                </a:solidFill>
                <a:latin typeface="+mn-lt"/>
              </a:rPr>
              <a:t>occurred</a:t>
            </a:r>
            <a:r>
              <a:rPr lang="tr-TR" sz="2400" spc="0" dirty="0" smtClean="0">
                <a:solidFill>
                  <a:prstClr val="black"/>
                </a:solidFill>
                <a:latin typeface="+mn-lt"/>
              </a:rPr>
              <a:t>. </a:t>
            </a:r>
            <a:r>
              <a:rPr lang="tr-TR" sz="2400" spc="0" dirty="0" err="1" smtClean="0">
                <a:solidFill>
                  <a:prstClr val="black"/>
                </a:solidFill>
                <a:latin typeface="+mn-lt"/>
              </a:rPr>
              <a:t>This</a:t>
            </a:r>
            <a:r>
              <a:rPr lang="tr-TR" sz="2400" spc="0" dirty="0" smtClean="0">
                <a:solidFill>
                  <a:prstClr val="black"/>
                </a:solidFill>
                <a:latin typeface="+mn-lt"/>
              </a:rPr>
              <a:t> is </a:t>
            </a:r>
            <a:r>
              <a:rPr lang="tr-TR" sz="2400" spc="0" dirty="0" err="1" smtClean="0">
                <a:solidFill>
                  <a:prstClr val="black"/>
                </a:solidFill>
                <a:latin typeface="+mn-lt"/>
              </a:rPr>
              <a:t>important</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err="1" smtClean="0">
                <a:solidFill>
                  <a:srgbClr val="FF0000"/>
                </a:solidFill>
                <a:latin typeface="+mn-lt"/>
              </a:rPr>
              <a:t>Secondary</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a:t>
            </a:r>
            <a:r>
              <a:rPr lang="tr-TR" sz="2400" spc="0" dirty="0" smtClean="0">
                <a:solidFill>
                  <a:prstClr val="black"/>
                </a:solidFill>
                <a:latin typeface="+mn-lt"/>
              </a:rPr>
              <a:t> </a:t>
            </a:r>
            <a:r>
              <a:rPr lang="tr-TR" sz="2400" spc="0" dirty="0" err="1" smtClean="0">
                <a:solidFill>
                  <a:prstClr val="black"/>
                </a:solidFill>
                <a:latin typeface="+mn-lt"/>
              </a:rPr>
              <a:t>Scanning</a:t>
            </a:r>
            <a:r>
              <a:rPr lang="tr-TR" sz="2400" spc="0" dirty="0" smtClean="0">
                <a:solidFill>
                  <a:prstClr val="black"/>
                </a:solidFill>
                <a:latin typeface="+mn-lt"/>
              </a:rPr>
              <a:t> </a:t>
            </a:r>
            <a:r>
              <a:rPr lang="tr-TR" sz="2400" spc="0" dirty="0" err="1" smtClean="0">
                <a:solidFill>
                  <a:prstClr val="black"/>
                </a:solidFill>
                <a:latin typeface="+mn-lt"/>
              </a:rPr>
              <a:t>methodss</a:t>
            </a:r>
            <a:r>
              <a:rPr lang="tr-TR" sz="2400" spc="0" dirty="0" smtClean="0">
                <a:solidFill>
                  <a:prstClr val="black"/>
                </a:solidFill>
                <a:latin typeface="+mn-lt"/>
              </a:rPr>
              <a:t> </a:t>
            </a:r>
            <a:r>
              <a:rPr lang="tr-TR" sz="2400" spc="0" dirty="0" err="1" smtClean="0">
                <a:solidFill>
                  <a:prstClr val="black"/>
                </a:solidFill>
                <a:latin typeface="+mn-lt"/>
              </a:rPr>
              <a:t>for</a:t>
            </a:r>
            <a:r>
              <a:rPr lang="tr-TR" sz="2400" spc="0" dirty="0" smtClean="0">
                <a:solidFill>
                  <a:prstClr val="black"/>
                </a:solidFill>
                <a:latin typeface="+mn-lt"/>
              </a:rPr>
              <a:t> </a:t>
            </a:r>
            <a:r>
              <a:rPr lang="tr-TR" sz="2400" spc="0" dirty="0" err="1" smtClean="0">
                <a:solidFill>
                  <a:prstClr val="black"/>
                </a:solidFill>
                <a:latin typeface="+mn-lt"/>
              </a:rPr>
              <a:t>early</a:t>
            </a:r>
            <a:r>
              <a:rPr lang="tr-TR" sz="2400" spc="0" dirty="0" smtClean="0">
                <a:solidFill>
                  <a:prstClr val="black"/>
                </a:solidFill>
                <a:latin typeface="+mn-lt"/>
              </a:rPr>
              <a:t> </a:t>
            </a:r>
            <a:r>
              <a:rPr lang="tr-TR" sz="2400" spc="0" dirty="0" err="1" smtClean="0">
                <a:solidFill>
                  <a:prstClr val="black"/>
                </a:solidFill>
                <a:latin typeface="+mn-lt"/>
              </a:rPr>
              <a:t>diagnosis</a:t>
            </a:r>
            <a:r>
              <a:rPr lang="tr-TR" sz="2400" spc="0" dirty="0" smtClean="0">
                <a:solidFill>
                  <a:prstClr val="black"/>
                </a:solidFill>
                <a:latin typeface="+mn-lt"/>
              </a:rPr>
              <a:t> </a:t>
            </a:r>
            <a:r>
              <a:rPr lang="tr-TR" sz="2400" spc="0" dirty="0" err="1" smtClean="0">
                <a:solidFill>
                  <a:prstClr val="black"/>
                </a:solidFill>
                <a:latin typeface="+mn-lt"/>
              </a:rPr>
              <a:t>if</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a:t>
            </a:r>
            <a:r>
              <a:rPr lang="tr-TR" sz="2400" spc="0" dirty="0" err="1" smtClean="0">
                <a:solidFill>
                  <a:prstClr val="black"/>
                </a:solidFill>
                <a:latin typeface="+mn-lt"/>
              </a:rPr>
              <a:t>began</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err="1" smtClean="0">
                <a:solidFill>
                  <a:srgbClr val="FF0000"/>
                </a:solidFill>
                <a:latin typeface="+mn-lt"/>
              </a:rPr>
              <a:t>Tertiary</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 </a:t>
            </a:r>
            <a:r>
              <a:rPr lang="tr-TR" sz="2400" spc="0" dirty="0" err="1" smtClean="0">
                <a:solidFill>
                  <a:srgbClr val="FF0000"/>
                </a:solidFill>
                <a:latin typeface="+mn-lt"/>
              </a:rPr>
              <a:t>If</a:t>
            </a:r>
            <a:r>
              <a:rPr lang="tr-TR" sz="2400" spc="0" dirty="0" smtClean="0">
                <a:solidFill>
                  <a:srgbClr val="FF0000"/>
                </a:solidFill>
                <a:latin typeface="+mn-lt"/>
              </a:rPr>
              <a:t>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 </a:t>
            </a:r>
            <a:r>
              <a:rPr lang="tr-TR" sz="2400" spc="0" dirty="0" err="1" smtClean="0">
                <a:solidFill>
                  <a:schemeClr val="tx1"/>
                </a:solidFill>
                <a:latin typeface="+mn-lt"/>
              </a:rPr>
              <a:t>signs</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seen</a:t>
            </a:r>
            <a:r>
              <a:rPr lang="tr-TR" sz="2400" spc="0" dirty="0" smtClean="0">
                <a:solidFill>
                  <a:schemeClr val="tx1"/>
                </a:solidFill>
                <a:latin typeface="+mn-lt"/>
              </a:rPr>
              <a:t>, </a:t>
            </a:r>
            <a:r>
              <a:rPr lang="tr-TR" sz="2400" spc="0" dirty="0" err="1" smtClean="0">
                <a:solidFill>
                  <a:schemeClr val="tx1"/>
                </a:solidFill>
                <a:latin typeface="+mn-lt"/>
              </a:rPr>
              <a:t>measures</a:t>
            </a:r>
            <a:r>
              <a:rPr lang="tr-TR" sz="2400" spc="0" dirty="0" smtClean="0">
                <a:solidFill>
                  <a:schemeClr val="tx1"/>
                </a:solidFill>
                <a:latin typeface="+mn-lt"/>
              </a:rPr>
              <a:t> </a:t>
            </a:r>
            <a:r>
              <a:rPr lang="tr-TR" sz="2400" spc="0" dirty="0" err="1" smtClean="0">
                <a:solidFill>
                  <a:schemeClr val="tx1"/>
                </a:solidFill>
                <a:latin typeface="+mn-lt"/>
              </a:rPr>
              <a:t>taken</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treatment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life </a:t>
            </a:r>
            <a:r>
              <a:rPr lang="tr-TR" sz="2400" spc="0" dirty="0" err="1" smtClean="0">
                <a:solidFill>
                  <a:schemeClr val="tx1"/>
                </a:solidFill>
                <a:latin typeface="+mn-lt"/>
              </a:rPr>
              <a:t>quality</a:t>
            </a:r>
            <a:r>
              <a:rPr lang="tr-TR" sz="2400" spc="0" dirty="0" smtClean="0">
                <a:solidFill>
                  <a:schemeClr val="tx1"/>
                </a:solidFill>
                <a:latin typeface="+mn-lt"/>
              </a:rPr>
              <a:t>. </a:t>
            </a:r>
            <a:r>
              <a:rPr lang="tr-TR" sz="2400" spc="0" dirty="0" err="1" smtClean="0">
                <a:solidFill>
                  <a:schemeClr val="tx1"/>
                </a:solidFill>
                <a:latin typeface="+mn-lt"/>
              </a:rPr>
              <a:t>This</a:t>
            </a:r>
            <a:r>
              <a:rPr lang="tr-TR" sz="2400" spc="0" dirty="0" smtClean="0">
                <a:solidFill>
                  <a:schemeClr val="tx1"/>
                </a:solidFill>
                <a:latin typeface="+mn-lt"/>
              </a:rPr>
              <a:t> is </a:t>
            </a:r>
            <a:r>
              <a:rPr lang="tr-TR" sz="2400" spc="0" dirty="0" err="1" smtClean="0">
                <a:solidFill>
                  <a:schemeClr val="tx1"/>
                </a:solidFill>
                <a:latin typeface="+mn-lt"/>
              </a:rPr>
              <a:t>undesirable</a:t>
            </a:r>
            <a:r>
              <a:rPr lang="tr-TR" sz="2400" spc="0" dirty="0" smtClean="0">
                <a:solidFill>
                  <a:srgbClr val="FF0000"/>
                </a:solidFill>
                <a:latin typeface="+mn-lt"/>
              </a:rPr>
              <a:t>.</a:t>
            </a:r>
            <a:endParaRPr lang="tr-TR" sz="2400" spc="0" dirty="0" smtClean="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700" dirty="0" err="1" smtClean="0">
                <a:solidFill>
                  <a:schemeClr val="accent3">
                    <a:lumMod val="50000"/>
                  </a:schemeClr>
                </a:solidFill>
              </a:rPr>
              <a:t>Preventive</a:t>
            </a:r>
            <a:r>
              <a:rPr lang="tr-TR" sz="4700" dirty="0" smtClean="0">
                <a:solidFill>
                  <a:schemeClr val="accent3">
                    <a:lumMod val="50000"/>
                  </a:schemeClr>
                </a:solidFill>
              </a:rPr>
              <a:t> </a:t>
            </a:r>
            <a:r>
              <a:rPr lang="tr-TR" sz="4700" dirty="0" err="1" smtClean="0">
                <a:solidFill>
                  <a:schemeClr val="accent3">
                    <a:lumMod val="50000"/>
                  </a:schemeClr>
                </a:solidFill>
              </a:rPr>
              <a:t>Approach</a:t>
            </a:r>
            <a:r>
              <a:rPr lang="tr-TR" sz="4700" dirty="0" smtClean="0">
                <a:solidFill>
                  <a:schemeClr val="accent3">
                    <a:lumMod val="50000"/>
                  </a:schemeClr>
                </a:solidFill>
              </a:rPr>
              <a:t> </a:t>
            </a:r>
            <a:r>
              <a:rPr lang="tr-TR" sz="4700" dirty="0" err="1" smtClean="0">
                <a:solidFill>
                  <a:schemeClr val="accent3">
                    <a:lumMod val="50000"/>
                  </a:schemeClr>
                </a:solidFill>
              </a:rPr>
              <a:t>to</a:t>
            </a:r>
            <a:r>
              <a:rPr lang="tr-TR" sz="4700" dirty="0" smtClean="0">
                <a:solidFill>
                  <a:schemeClr val="accent3">
                    <a:lumMod val="50000"/>
                  </a:schemeClr>
                </a:solidFill>
              </a:rPr>
              <a:t> </a:t>
            </a:r>
            <a:r>
              <a:rPr lang="tr-TR" sz="4700" dirty="0" err="1" smtClean="0">
                <a:solidFill>
                  <a:schemeClr val="accent3">
                    <a:lumMod val="50000"/>
                  </a:schemeClr>
                </a:solidFill>
              </a:rPr>
              <a:t>Occupational</a:t>
            </a:r>
            <a:r>
              <a:rPr lang="tr-TR" sz="4700" dirty="0" smtClean="0">
                <a:solidFill>
                  <a:schemeClr val="accent3">
                    <a:lumMod val="50000"/>
                  </a:schemeClr>
                </a:solidFill>
              </a:rPr>
              <a:t> </a:t>
            </a:r>
            <a:r>
              <a:rPr lang="tr-TR" sz="4700" dirty="0" err="1" smtClean="0">
                <a:solidFill>
                  <a:schemeClr val="accent3">
                    <a:lumMod val="50000"/>
                  </a:schemeClr>
                </a:solidFill>
              </a:rPr>
              <a:t>Diseases</a:t>
            </a:r>
            <a:endParaRPr lang="tr-TR" sz="4700" dirty="0">
              <a:solidFill>
                <a:schemeClr val="accent3">
                  <a:lumMod val="50000"/>
                </a:schemeClr>
              </a:solidFill>
            </a:endParaRPr>
          </a:p>
        </p:txBody>
      </p:sp>
    </p:spTree>
    <p:extLst>
      <p:ext uri="{BB962C8B-B14F-4D97-AF65-F5344CB8AC3E}">
        <p14:creationId xmlns:p14="http://schemas.microsoft.com/office/powerpoint/2010/main" val="42145195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7615369" cy="5430472"/>
          </a:xfrm>
        </p:spPr>
        <p:txBody>
          <a:bodyPr/>
          <a:lstStyle/>
          <a:p>
            <a:pPr lvl="0" algn="just"/>
            <a:r>
              <a:rPr lang="tr-TR" sz="2400" spc="0" dirty="0" err="1" smtClean="0">
                <a:solidFill>
                  <a:srgbClr val="FF0000"/>
                </a:solidFill>
                <a:latin typeface="+mn-lt"/>
              </a:rPr>
              <a:t>Primary</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 is </a:t>
            </a:r>
            <a:r>
              <a:rPr lang="tr-TR" sz="2400" spc="0" dirty="0" err="1" smtClean="0">
                <a:solidFill>
                  <a:srgbClr val="FF0000"/>
                </a:solidFill>
                <a:latin typeface="+mn-lt"/>
              </a:rPr>
              <a:t>the</a:t>
            </a:r>
            <a:r>
              <a:rPr lang="tr-TR" sz="2400" spc="0" dirty="0" smtClean="0">
                <a:solidFill>
                  <a:srgbClr val="FF0000"/>
                </a:solidFill>
                <a:latin typeface="+mn-lt"/>
              </a:rPr>
              <a:t> </a:t>
            </a:r>
            <a:r>
              <a:rPr lang="tr-TR" sz="2400" spc="0" dirty="0" err="1" smtClean="0">
                <a:solidFill>
                  <a:srgbClr val="FF0000"/>
                </a:solidFill>
                <a:latin typeface="+mn-lt"/>
              </a:rPr>
              <a:t>most</a:t>
            </a:r>
            <a:r>
              <a:rPr lang="tr-TR" sz="2400" spc="0" dirty="0" smtClean="0">
                <a:solidFill>
                  <a:srgbClr val="FF0000"/>
                </a:solidFill>
                <a:latin typeface="+mn-lt"/>
              </a:rPr>
              <a:t> </a:t>
            </a:r>
            <a:r>
              <a:rPr lang="tr-TR" sz="2400" spc="0" dirty="0" err="1" smtClean="0">
                <a:solidFill>
                  <a:srgbClr val="FF0000"/>
                </a:solidFill>
                <a:latin typeface="+mn-lt"/>
              </a:rPr>
              <a:t>important</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 </a:t>
            </a:r>
            <a:r>
              <a:rPr lang="tr-TR" sz="2400" spc="0" dirty="0" err="1" smtClean="0">
                <a:solidFill>
                  <a:srgbClr val="FF0000"/>
                </a:solidFill>
                <a:latin typeface="+mn-lt"/>
              </a:rPr>
              <a:t>measure</a:t>
            </a:r>
            <a:r>
              <a:rPr lang="tr-TR" sz="2400" spc="0" dirty="0" smtClean="0">
                <a:solidFill>
                  <a:srgbClr val="FF0000"/>
                </a:solidFill>
                <a:latin typeface="+mn-lt"/>
              </a:rPr>
              <a:t> </a:t>
            </a:r>
            <a:r>
              <a:rPr lang="tr-TR" sz="2400" spc="0" dirty="0" err="1" smtClean="0">
                <a:solidFill>
                  <a:srgbClr val="FF0000"/>
                </a:solidFill>
                <a:latin typeface="+mn-lt"/>
              </a:rPr>
              <a:t>for</a:t>
            </a:r>
            <a:r>
              <a:rPr lang="tr-TR" sz="2400" spc="0" dirty="0" smtClean="0">
                <a:solidFill>
                  <a:srgbClr val="FF0000"/>
                </a:solidFill>
                <a:latin typeface="+mn-lt"/>
              </a:rPr>
              <a:t> </a:t>
            </a:r>
            <a:r>
              <a:rPr lang="tr-TR" sz="2400" spc="0" dirty="0" err="1" smtClean="0">
                <a:solidFill>
                  <a:srgbClr val="FF0000"/>
                </a:solidFill>
                <a:latin typeface="+mn-lt"/>
              </a:rPr>
              <a:t>all</a:t>
            </a:r>
            <a:r>
              <a:rPr lang="tr-TR" sz="2400" spc="0" dirty="0" smtClean="0">
                <a:solidFill>
                  <a:srgbClr val="FF0000"/>
                </a:solidFill>
                <a:latin typeface="+mn-lt"/>
              </a:rPr>
              <a:t> </a:t>
            </a:r>
            <a:r>
              <a:rPr lang="tr-TR" sz="2400" spc="0" dirty="0" err="1" smtClean="0">
                <a:solidFill>
                  <a:srgbClr val="FF0000"/>
                </a:solidFill>
                <a:latin typeface="+mn-lt"/>
              </a:rPr>
              <a:t>diseases</a:t>
            </a:r>
            <a:r>
              <a:rPr lang="tr-TR" sz="2400" spc="0" dirty="0" smtClean="0">
                <a:solidFill>
                  <a:srgbClr val="FF0000"/>
                </a:solidFill>
                <a:latin typeface="+mn-lt"/>
              </a:rPr>
              <a:t>, risk </a:t>
            </a:r>
            <a:r>
              <a:rPr lang="tr-TR" sz="2400" spc="0" dirty="0" err="1" smtClean="0">
                <a:solidFill>
                  <a:srgbClr val="FF0000"/>
                </a:solidFill>
                <a:latin typeface="+mn-lt"/>
              </a:rPr>
              <a:t>factors</a:t>
            </a:r>
            <a:r>
              <a:rPr lang="tr-TR" sz="2400" spc="0" dirty="0" smtClean="0">
                <a:solidFill>
                  <a:srgbClr val="FF0000"/>
                </a:solidFill>
                <a:latin typeface="+mn-lt"/>
              </a:rPr>
              <a:t> </a:t>
            </a:r>
            <a:r>
              <a:rPr lang="tr-TR" sz="2400" spc="0" dirty="0" err="1" smtClean="0">
                <a:solidFill>
                  <a:srgbClr val="FF0000"/>
                </a:solidFill>
                <a:latin typeface="+mn-lt"/>
              </a:rPr>
              <a:t>like</a:t>
            </a:r>
            <a:r>
              <a:rPr lang="tr-TR" sz="2400" spc="0" dirty="0" smtClean="0">
                <a:solidFill>
                  <a:srgbClr val="FF0000"/>
                </a:solidFill>
                <a:latin typeface="+mn-lt"/>
              </a:rPr>
              <a:t> </a:t>
            </a:r>
            <a:r>
              <a:rPr lang="tr-TR" sz="2400" spc="0" dirty="0" err="1" smtClean="0">
                <a:solidFill>
                  <a:srgbClr val="FF0000"/>
                </a:solidFill>
                <a:latin typeface="+mn-lt"/>
              </a:rPr>
              <a:t>hypertension</a:t>
            </a:r>
            <a:r>
              <a:rPr lang="tr-TR" sz="2400" spc="0" dirty="0" smtClean="0">
                <a:solidFill>
                  <a:srgbClr val="FF0000"/>
                </a:solidFill>
                <a:latin typeface="+mn-lt"/>
              </a:rPr>
              <a:t>, </a:t>
            </a:r>
            <a:r>
              <a:rPr lang="tr-TR" sz="2400" spc="0" dirty="0" err="1" smtClean="0">
                <a:solidFill>
                  <a:srgbClr val="FF0000"/>
                </a:solidFill>
                <a:latin typeface="+mn-lt"/>
              </a:rPr>
              <a:t>diabetes</a:t>
            </a:r>
            <a:r>
              <a:rPr lang="tr-TR" sz="2400" spc="0" dirty="0" smtClean="0">
                <a:solidFill>
                  <a:srgbClr val="FF0000"/>
                </a:solidFill>
                <a:latin typeface="+mn-lt"/>
              </a:rPr>
              <a:t>, </a:t>
            </a:r>
            <a:r>
              <a:rPr lang="tr-TR" sz="2400" spc="0" dirty="0" err="1" smtClean="0">
                <a:solidFill>
                  <a:srgbClr val="FF0000"/>
                </a:solidFill>
                <a:latin typeface="+mn-lt"/>
              </a:rPr>
              <a:t>cholesterol</a:t>
            </a:r>
            <a:r>
              <a:rPr lang="tr-TR" sz="2400" spc="0" dirty="0" smtClean="0">
                <a:solidFill>
                  <a:srgbClr val="FF0000"/>
                </a:solidFill>
                <a:latin typeface="+mn-lt"/>
              </a:rPr>
              <a:t>, </a:t>
            </a:r>
            <a:r>
              <a:rPr lang="tr-TR" sz="2400" spc="0" dirty="0" err="1" smtClean="0">
                <a:solidFill>
                  <a:srgbClr val="FF0000"/>
                </a:solidFill>
                <a:latin typeface="+mn-lt"/>
              </a:rPr>
              <a:t>family</a:t>
            </a:r>
            <a:r>
              <a:rPr lang="tr-TR" sz="2400" spc="0" dirty="0" smtClean="0">
                <a:solidFill>
                  <a:srgbClr val="FF0000"/>
                </a:solidFill>
                <a:latin typeface="+mn-lt"/>
              </a:rPr>
              <a:t> </a:t>
            </a:r>
            <a:r>
              <a:rPr lang="tr-TR" sz="2400" spc="0" dirty="0" err="1" smtClean="0">
                <a:solidFill>
                  <a:srgbClr val="FF0000"/>
                </a:solidFill>
                <a:latin typeface="+mn-lt"/>
              </a:rPr>
              <a:t>history</a:t>
            </a:r>
            <a:r>
              <a:rPr lang="tr-TR" sz="2400" spc="0" dirty="0" smtClean="0">
                <a:solidFill>
                  <a:srgbClr val="FF0000"/>
                </a:solidFill>
                <a:latin typeface="+mn-lt"/>
              </a:rPr>
              <a:t>, </a:t>
            </a:r>
            <a:r>
              <a:rPr lang="tr-TR" sz="2400" spc="0" dirty="0" err="1" smtClean="0">
                <a:solidFill>
                  <a:srgbClr val="FF0000"/>
                </a:solidFill>
                <a:latin typeface="+mn-lt"/>
              </a:rPr>
              <a:t>smoking</a:t>
            </a:r>
            <a:r>
              <a:rPr lang="tr-TR" sz="2400" spc="0" dirty="0" smtClean="0">
                <a:solidFill>
                  <a:srgbClr val="FF0000"/>
                </a:solidFill>
                <a:latin typeface="+mn-lt"/>
              </a:rPr>
              <a:t>, </a:t>
            </a:r>
            <a:r>
              <a:rPr lang="tr-TR" sz="2400" spc="0" dirty="0" err="1" smtClean="0">
                <a:solidFill>
                  <a:srgbClr val="FF0000"/>
                </a:solidFill>
                <a:latin typeface="+mn-lt"/>
              </a:rPr>
              <a:t>obesity</a:t>
            </a:r>
            <a:r>
              <a:rPr lang="tr-TR" sz="2400" spc="0" dirty="0" smtClean="0">
                <a:solidFill>
                  <a:srgbClr val="FF0000"/>
                </a:solidFill>
                <a:latin typeface="+mn-lt"/>
              </a:rPr>
              <a:t>, </a:t>
            </a:r>
            <a:r>
              <a:rPr lang="tr-TR" sz="2400" spc="0" dirty="0" err="1" smtClean="0">
                <a:solidFill>
                  <a:srgbClr val="FF0000"/>
                </a:solidFill>
                <a:latin typeface="+mn-lt"/>
              </a:rPr>
              <a:t>etc</a:t>
            </a:r>
            <a:r>
              <a:rPr lang="tr-TR" sz="2400" spc="0" dirty="0" smtClean="0">
                <a:solidFill>
                  <a:srgbClr val="FF0000"/>
                </a:solidFill>
                <a:latin typeface="+mn-lt"/>
              </a:rPr>
              <a:t> </a:t>
            </a:r>
            <a:r>
              <a:rPr lang="tr-TR" sz="2400" spc="0" dirty="0" err="1" smtClean="0">
                <a:solidFill>
                  <a:srgbClr val="FF0000"/>
                </a:solidFill>
                <a:latin typeface="+mn-lt"/>
              </a:rPr>
              <a:t>must</a:t>
            </a:r>
            <a:r>
              <a:rPr lang="tr-TR" sz="2400" spc="0" dirty="0" smtClean="0">
                <a:solidFill>
                  <a:srgbClr val="FF0000"/>
                </a:solidFill>
                <a:latin typeface="+mn-lt"/>
              </a:rPr>
              <a:t> be </a:t>
            </a:r>
            <a:r>
              <a:rPr lang="tr-TR" sz="2400" spc="0" dirty="0" err="1" smtClean="0">
                <a:solidFill>
                  <a:srgbClr val="FF0000"/>
                </a:solidFill>
                <a:latin typeface="+mn-lt"/>
              </a:rPr>
              <a:t>detected</a:t>
            </a:r>
            <a:r>
              <a:rPr lang="tr-TR" sz="2400" spc="0" dirty="0" smtClean="0">
                <a:solidFill>
                  <a:srgbClr val="FF0000"/>
                </a:solidFill>
                <a:latin typeface="+mn-lt"/>
              </a:rPr>
              <a:t> </a:t>
            </a:r>
            <a:r>
              <a:rPr lang="tr-TR" sz="2400" spc="0" dirty="0" err="1" smtClean="0">
                <a:solidFill>
                  <a:srgbClr val="FF0000"/>
                </a:solidFill>
                <a:latin typeface="+mn-lt"/>
              </a:rPr>
              <a:t>and</a:t>
            </a:r>
            <a:r>
              <a:rPr lang="tr-TR" sz="2400" spc="0" dirty="0" smtClean="0">
                <a:solidFill>
                  <a:srgbClr val="FF0000"/>
                </a:solidFill>
                <a:latin typeface="+mn-lt"/>
              </a:rPr>
              <a:t> </a:t>
            </a:r>
            <a:r>
              <a:rPr lang="tr-TR" sz="2400" spc="0" dirty="0" err="1" smtClean="0">
                <a:solidFill>
                  <a:srgbClr val="FF0000"/>
                </a:solidFill>
                <a:latin typeface="+mn-lt"/>
              </a:rPr>
              <a:t>preventive</a:t>
            </a:r>
            <a:r>
              <a:rPr lang="tr-TR" sz="2400" spc="0" dirty="0" smtClean="0">
                <a:solidFill>
                  <a:srgbClr val="FF0000"/>
                </a:solidFill>
                <a:latin typeface="+mn-lt"/>
              </a:rPr>
              <a:t> </a:t>
            </a:r>
            <a:r>
              <a:rPr lang="tr-TR" sz="2400" spc="0" dirty="0" err="1" smtClean="0">
                <a:solidFill>
                  <a:srgbClr val="FF0000"/>
                </a:solidFill>
                <a:latin typeface="+mn-lt"/>
              </a:rPr>
              <a:t>measures</a:t>
            </a:r>
            <a:r>
              <a:rPr lang="tr-TR" sz="2400" spc="0" dirty="0" smtClean="0">
                <a:solidFill>
                  <a:srgbClr val="FF0000"/>
                </a:solidFill>
                <a:latin typeface="+mn-lt"/>
              </a:rPr>
              <a:t> </a:t>
            </a:r>
            <a:r>
              <a:rPr lang="tr-TR" sz="2400" spc="0" dirty="0" err="1" smtClean="0">
                <a:solidFill>
                  <a:srgbClr val="FF0000"/>
                </a:solidFill>
                <a:latin typeface="+mn-lt"/>
              </a:rPr>
              <a:t>taken</a:t>
            </a:r>
            <a:r>
              <a:rPr lang="tr-TR" sz="2400" spc="0" dirty="0" smtClean="0">
                <a:solidFill>
                  <a:srgbClr val="FF0000"/>
                </a:solidFill>
                <a:latin typeface="+mn-lt"/>
              </a:rPr>
              <a:t>. İn </a:t>
            </a:r>
            <a:r>
              <a:rPr lang="tr-TR" sz="2400" spc="0" dirty="0" err="1" smtClean="0">
                <a:solidFill>
                  <a:srgbClr val="FF0000"/>
                </a:solidFill>
                <a:latin typeface="+mn-lt"/>
              </a:rPr>
              <a:t>occupational</a:t>
            </a:r>
            <a:r>
              <a:rPr lang="tr-TR" sz="2400" spc="0" dirty="0" smtClean="0">
                <a:solidFill>
                  <a:srgbClr val="FF0000"/>
                </a:solidFill>
                <a:latin typeface="+mn-lt"/>
              </a:rPr>
              <a:t> </a:t>
            </a:r>
            <a:r>
              <a:rPr lang="tr-TR" sz="2400" spc="0" dirty="0" err="1" smtClean="0">
                <a:solidFill>
                  <a:srgbClr val="FF0000"/>
                </a:solidFill>
                <a:latin typeface="+mn-lt"/>
              </a:rPr>
              <a:t>diseases</a:t>
            </a:r>
            <a:r>
              <a:rPr lang="tr-TR" sz="2400" spc="0" dirty="0" smtClean="0">
                <a:solidFill>
                  <a:srgbClr val="FF0000"/>
                </a:solidFill>
                <a:latin typeface="+mn-lt"/>
              </a:rPr>
              <a:t>, </a:t>
            </a:r>
            <a:r>
              <a:rPr lang="tr-TR" sz="2400" spc="0" dirty="0" err="1" smtClean="0">
                <a:solidFill>
                  <a:srgbClr val="FF0000"/>
                </a:solidFill>
                <a:latin typeface="+mn-lt"/>
              </a:rPr>
              <a:t>primary</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 is </a:t>
            </a:r>
            <a:r>
              <a:rPr lang="tr-TR" sz="2400" spc="0" dirty="0" err="1" smtClean="0">
                <a:solidFill>
                  <a:srgbClr val="FF0000"/>
                </a:solidFill>
                <a:latin typeface="+mn-lt"/>
              </a:rPr>
              <a:t>controlling</a:t>
            </a:r>
            <a:r>
              <a:rPr lang="tr-TR" sz="2400" spc="0" dirty="0" smtClean="0">
                <a:solidFill>
                  <a:srgbClr val="FF0000"/>
                </a:solidFill>
                <a:latin typeface="+mn-lt"/>
              </a:rPr>
              <a:t> at </a:t>
            </a:r>
            <a:r>
              <a:rPr lang="tr-TR" sz="2400" spc="0" dirty="0" err="1" smtClean="0">
                <a:solidFill>
                  <a:srgbClr val="FF0000"/>
                </a:solidFill>
                <a:latin typeface="+mn-lt"/>
              </a:rPr>
              <a:t>the</a:t>
            </a:r>
            <a:r>
              <a:rPr lang="tr-TR" sz="2400" spc="0" dirty="0" smtClean="0">
                <a:solidFill>
                  <a:srgbClr val="FF0000"/>
                </a:solidFill>
                <a:latin typeface="+mn-lt"/>
              </a:rPr>
              <a:t> </a:t>
            </a:r>
            <a:r>
              <a:rPr lang="tr-TR" sz="2400" spc="0" dirty="0" err="1" smtClean="0">
                <a:solidFill>
                  <a:srgbClr val="FF0000"/>
                </a:solidFill>
                <a:latin typeface="+mn-lt"/>
              </a:rPr>
              <a:t>source</a:t>
            </a:r>
            <a:r>
              <a:rPr lang="tr-TR" sz="2400" spc="0" dirty="0" smtClean="0">
                <a:solidFill>
                  <a:srgbClr val="FF0000"/>
                </a:solidFill>
                <a:latin typeface="+mn-lt"/>
              </a:rPr>
              <a:t>.</a:t>
            </a:r>
            <a:endParaRPr lang="tr-TR" sz="2400" spc="0" dirty="0">
              <a:solidFill>
                <a:srgbClr val="FF0000"/>
              </a:solidFill>
              <a:latin typeface="+mn-lt"/>
            </a:endParaRPr>
          </a:p>
          <a:p>
            <a:pPr lvl="0" algn="just"/>
            <a:r>
              <a:rPr lang="tr-TR" sz="2400" spc="0" dirty="0" err="1" smtClean="0">
                <a:solidFill>
                  <a:prstClr val="black"/>
                </a:solidFill>
                <a:latin typeface="+mn-lt"/>
              </a:rPr>
              <a:t>What</a:t>
            </a:r>
            <a:r>
              <a:rPr lang="tr-TR" sz="2400" spc="0" dirty="0" smtClean="0">
                <a:solidFill>
                  <a:prstClr val="black"/>
                </a:solidFill>
                <a:latin typeface="+mn-lt"/>
              </a:rPr>
              <a:t> can </a:t>
            </a:r>
            <a:r>
              <a:rPr lang="tr-TR" sz="2400" spc="0" dirty="0" err="1" smtClean="0">
                <a:solidFill>
                  <a:prstClr val="black"/>
                </a:solidFill>
                <a:latin typeface="+mn-lt"/>
              </a:rPr>
              <a:t>we</a:t>
            </a:r>
            <a:r>
              <a:rPr lang="tr-TR" sz="2400" spc="0" dirty="0" smtClean="0">
                <a:solidFill>
                  <a:prstClr val="black"/>
                </a:solidFill>
                <a:latin typeface="+mn-lt"/>
              </a:rPr>
              <a:t> do;</a:t>
            </a:r>
          </a:p>
          <a:p>
            <a:pPr marL="342900" lvl="0" indent="-342900" algn="just">
              <a:buFont typeface="Arial" panose="020B0604020202020204" pitchFamily="34" charset="0"/>
              <a:buChar char="•"/>
            </a:pPr>
            <a:r>
              <a:rPr lang="tr-TR" sz="2400" spc="0" dirty="0" err="1" smtClean="0">
                <a:solidFill>
                  <a:prstClr val="black"/>
                </a:solidFill>
                <a:latin typeface="+mn-lt"/>
              </a:rPr>
              <a:t>Placement</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correct</a:t>
            </a:r>
            <a:r>
              <a:rPr lang="tr-TR" sz="2400" spc="0" dirty="0" smtClean="0">
                <a:solidFill>
                  <a:prstClr val="black"/>
                </a:solidFill>
                <a:latin typeface="+mn-lt"/>
              </a:rPr>
              <a:t> </a:t>
            </a:r>
            <a:r>
              <a:rPr lang="tr-TR" sz="2400" spc="0" dirty="0" err="1" smtClean="0">
                <a:solidFill>
                  <a:prstClr val="black"/>
                </a:solidFill>
                <a:latin typeface="+mn-lt"/>
              </a:rPr>
              <a:t>work</a:t>
            </a:r>
            <a:endParaRPr lang="tr-TR" sz="2400" spc="0" dirty="0">
              <a:solidFill>
                <a:prstClr val="black"/>
              </a:solidFill>
              <a:latin typeface="+mn-lt"/>
            </a:endParaRPr>
          </a:p>
          <a:p>
            <a:pPr marL="342900" lvl="0" indent="-342900" algn="just">
              <a:buFont typeface="Arial" panose="020B0604020202020204" pitchFamily="34" charset="0"/>
              <a:buChar char="•"/>
            </a:pPr>
            <a:r>
              <a:rPr lang="tr-TR" sz="2400" spc="0" dirty="0" err="1" smtClean="0">
                <a:solidFill>
                  <a:prstClr val="black"/>
                </a:solidFill>
                <a:latin typeface="+mn-lt"/>
              </a:rPr>
              <a:t>Detection</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control</a:t>
            </a:r>
            <a:r>
              <a:rPr lang="tr-TR" sz="2400" spc="0" dirty="0" smtClean="0">
                <a:solidFill>
                  <a:prstClr val="black"/>
                </a:solidFill>
                <a:latin typeface="+mn-lt"/>
              </a:rPr>
              <a:t> of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smtClean="0">
                <a:solidFill>
                  <a:prstClr val="black"/>
                </a:solidFill>
                <a:latin typeface="+mn-lt"/>
              </a:rPr>
              <a:t> </a:t>
            </a:r>
            <a:r>
              <a:rPr lang="tr-TR" sz="2400" spc="0" dirty="0" err="1" smtClean="0">
                <a:solidFill>
                  <a:prstClr val="black"/>
                </a:solidFill>
                <a:latin typeface="+mn-lt"/>
              </a:rPr>
              <a:t>risks</a:t>
            </a:r>
            <a:endParaRPr lang="tr-TR" sz="2400" spc="0" dirty="0">
              <a:solidFill>
                <a:prstClr val="black"/>
              </a:solidFill>
              <a:latin typeface="+mn-lt"/>
            </a:endParaRPr>
          </a:p>
          <a:p>
            <a:pPr marL="342900" lvl="0" indent="-342900" algn="just">
              <a:buFont typeface="Arial" panose="020B0604020202020204" pitchFamily="34" charset="0"/>
              <a:buChar char="•"/>
            </a:pPr>
            <a:r>
              <a:rPr lang="tr-TR" sz="2400" spc="0" dirty="0" err="1" smtClean="0">
                <a:solidFill>
                  <a:prstClr val="black"/>
                </a:solidFill>
                <a:latin typeface="+mn-lt"/>
              </a:rPr>
              <a:t>Periodic</a:t>
            </a:r>
            <a:r>
              <a:rPr lang="tr-TR" sz="2400" spc="0" dirty="0" smtClean="0">
                <a:solidFill>
                  <a:prstClr val="black"/>
                </a:solidFill>
                <a:latin typeface="+mn-lt"/>
              </a:rPr>
              <a:t> </a:t>
            </a:r>
            <a:r>
              <a:rPr lang="tr-TR" sz="2400" spc="0" dirty="0" err="1" smtClean="0">
                <a:solidFill>
                  <a:prstClr val="black"/>
                </a:solidFill>
                <a:latin typeface="+mn-lt"/>
              </a:rPr>
              <a:t>health</a:t>
            </a:r>
            <a:r>
              <a:rPr lang="tr-TR" sz="2400" spc="0" dirty="0" smtClean="0">
                <a:solidFill>
                  <a:prstClr val="black"/>
                </a:solidFill>
                <a:latin typeface="+mn-lt"/>
              </a:rPr>
              <a:t> </a:t>
            </a:r>
            <a:r>
              <a:rPr lang="tr-TR" sz="2400" spc="0" dirty="0" err="1" smtClean="0">
                <a:solidFill>
                  <a:prstClr val="black"/>
                </a:solidFill>
                <a:latin typeface="+mn-lt"/>
              </a:rPr>
              <a:t>examinations</a:t>
            </a:r>
            <a:endParaRPr lang="tr-TR" sz="2400" spc="0" dirty="0">
              <a:solidFill>
                <a:prstClr val="black"/>
              </a:solidFill>
              <a:latin typeface="+mn-lt"/>
            </a:endParaRPr>
          </a:p>
          <a:p>
            <a:pPr marL="342900" lvl="0" indent="-342900" algn="just">
              <a:buFont typeface="Arial" panose="020B0604020202020204" pitchFamily="34" charset="0"/>
              <a:buChar char="•"/>
            </a:pPr>
            <a:r>
              <a:rPr lang="tr-TR" sz="2400" spc="0" dirty="0" err="1" smtClean="0">
                <a:solidFill>
                  <a:prstClr val="black"/>
                </a:solidFill>
                <a:latin typeface="+mn-lt"/>
              </a:rPr>
              <a:t>Health</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security</a:t>
            </a:r>
            <a:r>
              <a:rPr lang="tr-TR" sz="2400" spc="0" dirty="0" smtClean="0">
                <a:solidFill>
                  <a:prstClr val="black"/>
                </a:solidFill>
                <a:latin typeface="+mn-lt"/>
              </a:rPr>
              <a:t> </a:t>
            </a:r>
            <a:r>
              <a:rPr lang="tr-TR" sz="2400" spc="0" dirty="0" err="1" smtClean="0">
                <a:solidFill>
                  <a:prstClr val="black"/>
                </a:solidFill>
                <a:latin typeface="+mn-lt"/>
              </a:rPr>
              <a:t>education</a:t>
            </a:r>
            <a:endParaRPr lang="tr-TR" sz="2400" spc="0" dirty="0">
              <a:solidFill>
                <a:prstClr val="black"/>
              </a:solidFill>
              <a:latin typeface="+mn-lt"/>
            </a:endParaRPr>
          </a:p>
          <a:p>
            <a:pPr marL="342900" lvl="0" indent="-342900" algn="just">
              <a:buFont typeface="Arial" panose="020B0604020202020204" pitchFamily="34" charset="0"/>
              <a:buChar char="•"/>
            </a:pPr>
            <a:r>
              <a:rPr lang="tr-TR" sz="2400" spc="0" dirty="0" err="1" smtClean="0">
                <a:solidFill>
                  <a:prstClr val="black"/>
                </a:solidFill>
                <a:latin typeface="+mn-lt"/>
              </a:rPr>
              <a:t>Detection</a:t>
            </a:r>
            <a:r>
              <a:rPr lang="tr-TR" sz="2400" spc="0" dirty="0" smtClean="0">
                <a:solidFill>
                  <a:prstClr val="black"/>
                </a:solidFill>
                <a:latin typeface="+mn-lt"/>
              </a:rPr>
              <a:t> of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smtClean="0">
                <a:solidFill>
                  <a:prstClr val="black"/>
                </a:solidFill>
                <a:latin typeface="+mn-lt"/>
              </a:rPr>
              <a:t> risk </a:t>
            </a:r>
            <a:r>
              <a:rPr lang="tr-TR" sz="2400" spc="0" dirty="0" err="1" smtClean="0">
                <a:solidFill>
                  <a:prstClr val="black"/>
                </a:solidFill>
                <a:latin typeface="+mn-lt"/>
              </a:rPr>
              <a:t>factors</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700" dirty="0" smtClean="0">
                <a:solidFill>
                  <a:schemeClr val="accent3">
                    <a:lumMod val="50000"/>
                  </a:schemeClr>
                </a:solidFill>
              </a:rPr>
              <a:t> </a:t>
            </a:r>
            <a:r>
              <a:rPr lang="tr-TR" sz="4700" dirty="0" err="1" smtClean="0">
                <a:solidFill>
                  <a:schemeClr val="accent3">
                    <a:lumMod val="50000"/>
                  </a:schemeClr>
                </a:solidFill>
              </a:rPr>
              <a:t>Preventive</a:t>
            </a:r>
            <a:r>
              <a:rPr lang="tr-TR" sz="4700" dirty="0" smtClean="0">
                <a:solidFill>
                  <a:schemeClr val="accent3">
                    <a:lumMod val="50000"/>
                  </a:schemeClr>
                </a:solidFill>
              </a:rPr>
              <a:t> </a:t>
            </a:r>
            <a:r>
              <a:rPr lang="tr-TR" sz="4700" dirty="0" err="1" smtClean="0">
                <a:solidFill>
                  <a:schemeClr val="accent3">
                    <a:lumMod val="50000"/>
                  </a:schemeClr>
                </a:solidFill>
              </a:rPr>
              <a:t>Approach</a:t>
            </a:r>
            <a:r>
              <a:rPr lang="tr-TR" sz="4700" dirty="0" smtClean="0">
                <a:solidFill>
                  <a:schemeClr val="accent3">
                    <a:lumMod val="50000"/>
                  </a:schemeClr>
                </a:solidFill>
              </a:rPr>
              <a:t> </a:t>
            </a:r>
            <a:r>
              <a:rPr lang="tr-TR" sz="4700" dirty="0" err="1" smtClean="0">
                <a:solidFill>
                  <a:schemeClr val="accent3">
                    <a:lumMod val="50000"/>
                  </a:schemeClr>
                </a:solidFill>
              </a:rPr>
              <a:t>for</a:t>
            </a:r>
            <a:r>
              <a:rPr lang="tr-TR" sz="4700" dirty="0" smtClean="0">
                <a:solidFill>
                  <a:schemeClr val="accent3">
                    <a:lumMod val="50000"/>
                  </a:schemeClr>
                </a:solidFill>
              </a:rPr>
              <a:t> </a:t>
            </a:r>
            <a:r>
              <a:rPr lang="tr-TR" sz="4700" dirty="0" err="1" smtClean="0">
                <a:solidFill>
                  <a:schemeClr val="accent3">
                    <a:lumMod val="50000"/>
                  </a:schemeClr>
                </a:solidFill>
              </a:rPr>
              <a:t>Occupational</a:t>
            </a:r>
            <a:r>
              <a:rPr lang="tr-TR" sz="4700" dirty="0" smtClean="0">
                <a:solidFill>
                  <a:schemeClr val="accent3">
                    <a:lumMod val="50000"/>
                  </a:schemeClr>
                </a:solidFill>
              </a:rPr>
              <a:t> </a:t>
            </a:r>
            <a:r>
              <a:rPr lang="tr-TR" sz="4700" dirty="0" err="1" smtClean="0">
                <a:solidFill>
                  <a:schemeClr val="accent3">
                    <a:lumMod val="50000"/>
                  </a:schemeClr>
                </a:solidFill>
              </a:rPr>
              <a:t>Diseases</a:t>
            </a:r>
            <a:endParaRPr lang="tr-TR" sz="4700" dirty="0">
              <a:solidFill>
                <a:schemeClr val="accent3">
                  <a:lumMod val="50000"/>
                </a:schemeClr>
              </a:solidFill>
            </a:endParaRPr>
          </a:p>
        </p:txBody>
      </p:sp>
    </p:spTree>
    <p:extLst>
      <p:ext uri="{BB962C8B-B14F-4D97-AF65-F5344CB8AC3E}">
        <p14:creationId xmlns:p14="http://schemas.microsoft.com/office/powerpoint/2010/main" val="28952360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8933181" cy="5430472"/>
          </a:xfrm>
        </p:spPr>
        <p:txBody>
          <a:bodyPr/>
          <a:lstStyle/>
          <a:p>
            <a:pPr marL="342900" lvl="0" indent="-342900" algn="just">
              <a:buFont typeface="Wingdings" panose="05000000000000000000" pitchFamily="2" charset="2"/>
              <a:buChar char="v"/>
            </a:pPr>
            <a:r>
              <a:rPr lang="tr-TR" sz="2400" spc="0" dirty="0" err="1" smtClean="0">
                <a:solidFill>
                  <a:prstClr val="black"/>
                </a:solidFill>
                <a:latin typeface="+mn-lt"/>
              </a:rPr>
              <a:t>Medical</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 </a:t>
            </a:r>
            <a:r>
              <a:rPr lang="tr-TR" sz="2400" spc="0" dirty="0" err="1" smtClean="0">
                <a:solidFill>
                  <a:prstClr val="black"/>
                </a:solidFill>
                <a:latin typeface="+mn-lt"/>
              </a:rPr>
              <a:t>Employment</a:t>
            </a:r>
            <a:r>
              <a:rPr lang="tr-TR" sz="2400" spc="0" dirty="0" smtClean="0">
                <a:solidFill>
                  <a:prstClr val="black"/>
                </a:solidFill>
                <a:latin typeface="+mn-lt"/>
              </a:rPr>
              <a:t> </a:t>
            </a:r>
            <a:r>
              <a:rPr lang="tr-TR" sz="2400" spc="0" dirty="0" err="1" smtClean="0">
                <a:solidFill>
                  <a:prstClr val="black"/>
                </a:solidFill>
                <a:latin typeface="+mn-lt"/>
              </a:rPr>
              <a:t>beginning</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periodic</a:t>
            </a:r>
            <a:r>
              <a:rPr lang="tr-TR" sz="2400" spc="0" dirty="0" smtClean="0">
                <a:solidFill>
                  <a:prstClr val="black"/>
                </a:solidFill>
                <a:latin typeface="+mn-lt"/>
              </a:rPr>
              <a:t> </a:t>
            </a:r>
            <a:r>
              <a:rPr lang="tr-TR" sz="2400" spc="0" dirty="0" err="1" smtClean="0">
                <a:solidFill>
                  <a:prstClr val="black"/>
                </a:solidFill>
                <a:latin typeface="+mn-lt"/>
              </a:rPr>
              <a:t>health</a:t>
            </a:r>
            <a:r>
              <a:rPr lang="tr-TR" sz="2400" spc="0" dirty="0" smtClean="0">
                <a:solidFill>
                  <a:prstClr val="black"/>
                </a:solidFill>
                <a:latin typeface="+mn-lt"/>
              </a:rPr>
              <a:t> </a:t>
            </a:r>
            <a:r>
              <a:rPr lang="tr-TR" sz="2400" spc="0" dirty="0" err="1" smtClean="0">
                <a:solidFill>
                  <a:prstClr val="black"/>
                </a:solidFill>
                <a:latin typeface="+mn-lt"/>
              </a:rPr>
              <a:t>examinations</a:t>
            </a:r>
            <a:r>
              <a:rPr lang="tr-TR" sz="2400" spc="0" dirty="0" smtClean="0">
                <a:solidFill>
                  <a:prstClr val="black"/>
                </a:solidFill>
                <a:latin typeface="+mn-lt"/>
              </a:rPr>
              <a:t>, </a:t>
            </a:r>
            <a:r>
              <a:rPr lang="tr-TR" sz="2400" spc="0" dirty="0" err="1" smtClean="0">
                <a:solidFill>
                  <a:prstClr val="black"/>
                </a:solidFill>
                <a:latin typeface="+mn-lt"/>
              </a:rPr>
              <a:t>examinations</a:t>
            </a:r>
            <a:r>
              <a:rPr lang="tr-TR" sz="2400" spc="0" dirty="0" smtClean="0">
                <a:solidFill>
                  <a:prstClr val="black"/>
                </a:solidFill>
                <a:latin typeface="+mn-lt"/>
              </a:rPr>
              <a:t> </a:t>
            </a:r>
            <a:r>
              <a:rPr lang="tr-TR" sz="2400" spc="0" dirty="0" err="1" smtClean="0">
                <a:solidFill>
                  <a:prstClr val="black"/>
                </a:solidFill>
                <a:latin typeface="+mn-lt"/>
              </a:rPr>
              <a:t>after</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a:t>
            </a:r>
            <a:r>
              <a:rPr lang="tr-TR" sz="2400" spc="0" dirty="0" err="1" smtClean="0">
                <a:solidFill>
                  <a:prstClr val="black"/>
                </a:solidFill>
                <a:latin typeface="+mn-lt"/>
              </a:rPr>
              <a:t>educations</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smtClean="0">
                <a:solidFill>
                  <a:prstClr val="black"/>
                </a:solidFill>
                <a:latin typeface="+mn-lt"/>
              </a:rPr>
              <a:t>Technical </a:t>
            </a:r>
            <a:r>
              <a:rPr lang="tr-TR" sz="2400" spc="0" dirty="0" err="1" smtClean="0">
                <a:solidFill>
                  <a:prstClr val="black"/>
                </a:solidFill>
                <a:latin typeface="+mn-lt"/>
              </a:rPr>
              <a:t>measures</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 at </a:t>
            </a:r>
            <a:r>
              <a:rPr lang="tr-TR" sz="2400" spc="0" dirty="0" err="1" smtClean="0">
                <a:solidFill>
                  <a:prstClr val="black"/>
                </a:solidFill>
                <a:latin typeface="+mn-lt"/>
              </a:rPr>
              <a:t>source</a:t>
            </a:r>
            <a:r>
              <a:rPr lang="tr-TR" sz="2400" spc="0" dirty="0" smtClean="0">
                <a:solidFill>
                  <a:prstClr val="black"/>
                </a:solidFill>
                <a:latin typeface="+mn-lt"/>
              </a:rPr>
              <a:t>, </a:t>
            </a:r>
            <a:r>
              <a:rPr lang="tr-TR" sz="2400" spc="0" dirty="0" err="1" smtClean="0">
                <a:solidFill>
                  <a:prstClr val="black"/>
                </a:solidFill>
                <a:latin typeface="+mn-lt"/>
              </a:rPr>
              <a:t>between</a:t>
            </a:r>
            <a:r>
              <a:rPr lang="tr-TR" sz="2400" spc="0" dirty="0" smtClean="0">
                <a:solidFill>
                  <a:prstClr val="black"/>
                </a:solidFill>
                <a:latin typeface="+mn-lt"/>
              </a:rPr>
              <a:t> </a:t>
            </a:r>
            <a:r>
              <a:rPr lang="tr-TR" sz="2400" spc="0" dirty="0" err="1" smtClean="0">
                <a:solidFill>
                  <a:prstClr val="black"/>
                </a:solidFill>
                <a:latin typeface="+mn-lt"/>
              </a:rPr>
              <a:t>source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worker</a:t>
            </a:r>
            <a:r>
              <a:rPr lang="tr-TR" sz="2400" spc="0" dirty="0" smtClean="0">
                <a:solidFill>
                  <a:prstClr val="black"/>
                </a:solidFill>
                <a:latin typeface="+mn-lt"/>
              </a:rPr>
              <a:t>, at </a:t>
            </a:r>
            <a:r>
              <a:rPr lang="tr-TR" sz="2400" spc="0" dirty="0" err="1" smtClean="0">
                <a:solidFill>
                  <a:prstClr val="black"/>
                </a:solidFill>
                <a:latin typeface="+mn-lt"/>
              </a:rPr>
              <a:t>worker</a:t>
            </a:r>
            <a:endParaRPr lang="tr-TR" sz="2400" spc="0" dirty="0">
              <a:solidFill>
                <a:prstClr val="black"/>
              </a:solidFill>
              <a:latin typeface="+mn-lt"/>
            </a:endParaRPr>
          </a:p>
          <a:p>
            <a:pPr marL="342900" lvl="0" indent="-342900" algn="just">
              <a:buFont typeface="Wingdings" panose="05000000000000000000" pitchFamily="2" charset="2"/>
              <a:buChar char="v"/>
            </a:pPr>
            <a:r>
              <a:rPr lang="tr-TR" sz="2400" spc="0" dirty="0" err="1" smtClean="0">
                <a:solidFill>
                  <a:prstClr val="black"/>
                </a:solidFill>
                <a:latin typeface="+mn-lt"/>
              </a:rPr>
              <a:t>Institutional</a:t>
            </a:r>
            <a:r>
              <a:rPr lang="tr-TR" sz="2400" spc="0" dirty="0" smtClean="0">
                <a:solidFill>
                  <a:prstClr val="black"/>
                </a:solidFill>
                <a:latin typeface="+mn-lt"/>
              </a:rPr>
              <a:t> </a:t>
            </a:r>
            <a:r>
              <a:rPr lang="tr-TR" sz="2400" spc="0" dirty="0" err="1" smtClean="0">
                <a:solidFill>
                  <a:prstClr val="black"/>
                </a:solidFill>
                <a:latin typeface="+mn-lt"/>
              </a:rPr>
              <a:t>measures</a:t>
            </a:r>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smtClean="0">
                <a:solidFill>
                  <a:schemeClr val="accent3">
                    <a:lumMod val="50000"/>
                  </a:schemeClr>
                </a:solidFill>
              </a:rPr>
              <a:t>Control of </a:t>
            </a:r>
            <a:r>
              <a:rPr lang="tr-TR" sz="4800" dirty="0" err="1" smtClean="0">
                <a:solidFill>
                  <a:schemeClr val="accent3">
                    <a:lumMod val="50000"/>
                  </a:schemeClr>
                </a:solidFill>
              </a:rPr>
              <a:t>risks</a:t>
            </a:r>
            <a:r>
              <a:rPr lang="tr-TR" sz="4800" dirty="0" smtClean="0">
                <a:solidFill>
                  <a:schemeClr val="accent3">
                    <a:lumMod val="50000"/>
                  </a:schemeClr>
                </a:solidFill>
              </a:rPr>
              <a:t> at </a:t>
            </a:r>
            <a:r>
              <a:rPr lang="tr-TR" sz="4800" dirty="0" err="1" smtClean="0">
                <a:solidFill>
                  <a:schemeClr val="accent3">
                    <a:lumMod val="50000"/>
                  </a:schemeClr>
                </a:solidFill>
              </a:rPr>
              <a:t>work</a:t>
            </a:r>
            <a:r>
              <a:rPr lang="tr-TR" sz="4800" dirty="0" smtClean="0">
                <a:solidFill>
                  <a:schemeClr val="accent3">
                    <a:lumMod val="50000"/>
                  </a:schemeClr>
                </a:solidFill>
              </a:rPr>
              <a:t> </a:t>
            </a:r>
            <a:r>
              <a:rPr lang="tr-TR" sz="4800" dirty="0" err="1" smtClean="0">
                <a:solidFill>
                  <a:schemeClr val="accent3">
                    <a:lumMod val="50000"/>
                  </a:schemeClr>
                </a:solidFill>
              </a:rPr>
              <a:t>place</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2987000"/>
            <a:ext cx="5967373" cy="3763423"/>
          </a:xfrm>
          <a:prstGeom prst="rect">
            <a:avLst/>
          </a:prstGeom>
        </p:spPr>
      </p:pic>
    </p:spTree>
    <p:extLst>
      <p:ext uri="{BB962C8B-B14F-4D97-AF65-F5344CB8AC3E}">
        <p14:creationId xmlns:p14="http://schemas.microsoft.com/office/powerpoint/2010/main" val="3280912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030486"/>
            <a:ext cx="7299939" cy="2143020"/>
          </a:xfrm>
        </p:spPr>
        <p:txBody>
          <a:bodyPr/>
          <a:lstStyle/>
          <a:p>
            <a:pPr lvl="0" algn="just"/>
            <a:r>
              <a:rPr lang="tr-TR" sz="2400" spc="0" dirty="0" err="1" smtClean="0">
                <a:solidFill>
                  <a:prstClr val="black"/>
                </a:solidFill>
                <a:latin typeface="+mn-lt"/>
              </a:rPr>
              <a:t>Health</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security</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 can be </a:t>
            </a:r>
            <a:r>
              <a:rPr lang="tr-TR" sz="2400" spc="0" dirty="0" err="1" smtClean="0">
                <a:solidFill>
                  <a:prstClr val="black"/>
                </a:solidFill>
                <a:latin typeface="+mn-lt"/>
              </a:rPr>
              <a:t>handled</a:t>
            </a:r>
            <a:r>
              <a:rPr lang="tr-TR" sz="2400" spc="0" dirty="0" smtClean="0">
                <a:solidFill>
                  <a:prstClr val="black"/>
                </a:solidFill>
                <a:latin typeface="+mn-lt"/>
              </a:rPr>
              <a:t> in 3 </a:t>
            </a:r>
            <a:r>
              <a:rPr lang="tr-TR" sz="2400" spc="0" dirty="0" err="1" smtClean="0">
                <a:solidFill>
                  <a:prstClr val="black"/>
                </a:solidFill>
                <a:latin typeface="+mn-lt"/>
              </a:rPr>
              <a:t>parts</a:t>
            </a:r>
            <a:r>
              <a:rPr lang="tr-TR" sz="2400" spc="0" dirty="0" smtClean="0">
                <a:solidFill>
                  <a:prstClr val="black"/>
                </a:solidFill>
                <a:latin typeface="+mn-lt"/>
              </a:rPr>
              <a:t>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places</a:t>
            </a:r>
            <a:r>
              <a:rPr lang="tr-TR" sz="2400" spc="0" dirty="0" smtClean="0">
                <a:solidFill>
                  <a:prstClr val="black"/>
                </a:solidFill>
                <a:latin typeface="+mn-lt"/>
              </a:rPr>
              <a:t>:</a:t>
            </a:r>
            <a:endParaRPr lang="tr-TR" sz="2400" spc="0" dirty="0">
              <a:solidFill>
                <a:prstClr val="black"/>
              </a:solidFill>
              <a:latin typeface="+mn-lt"/>
            </a:endParaRPr>
          </a:p>
          <a:p>
            <a:pPr lvl="0" algn="just"/>
            <a:r>
              <a:rPr lang="tr-TR" spc="0" dirty="0">
                <a:solidFill>
                  <a:srgbClr val="FF0000"/>
                </a:solidFill>
                <a:latin typeface="+mn-lt"/>
              </a:rPr>
              <a:t>1. </a:t>
            </a:r>
            <a:r>
              <a:rPr lang="tr-TR" spc="0" dirty="0" err="1" smtClean="0">
                <a:solidFill>
                  <a:srgbClr val="FF0000"/>
                </a:solidFill>
                <a:latin typeface="+mn-lt"/>
              </a:rPr>
              <a:t>Measures</a:t>
            </a:r>
            <a:r>
              <a:rPr lang="tr-TR" spc="0" dirty="0" smtClean="0">
                <a:solidFill>
                  <a:srgbClr val="FF0000"/>
                </a:solidFill>
                <a:latin typeface="+mn-lt"/>
              </a:rPr>
              <a:t> </a:t>
            </a:r>
            <a:r>
              <a:rPr lang="tr-TR" spc="0" dirty="0" err="1" smtClean="0">
                <a:solidFill>
                  <a:srgbClr val="FF0000"/>
                </a:solidFill>
                <a:latin typeface="+mn-lt"/>
              </a:rPr>
              <a:t>related</a:t>
            </a:r>
            <a:r>
              <a:rPr lang="tr-TR" spc="0" dirty="0" smtClean="0">
                <a:solidFill>
                  <a:srgbClr val="FF0000"/>
                </a:solidFill>
                <a:latin typeface="+mn-lt"/>
              </a:rPr>
              <a:t> </a:t>
            </a:r>
            <a:r>
              <a:rPr lang="tr-TR" spc="0" dirty="0" err="1" smtClean="0">
                <a:solidFill>
                  <a:srgbClr val="FF0000"/>
                </a:solidFill>
                <a:latin typeface="+mn-lt"/>
              </a:rPr>
              <a:t>to</a:t>
            </a:r>
            <a:r>
              <a:rPr lang="tr-TR" spc="0" dirty="0" smtClean="0">
                <a:solidFill>
                  <a:srgbClr val="FF0000"/>
                </a:solidFill>
                <a:latin typeface="+mn-lt"/>
              </a:rPr>
              <a:t> </a:t>
            </a:r>
            <a:r>
              <a:rPr lang="tr-TR" spc="0" dirty="0" err="1" smtClean="0">
                <a:solidFill>
                  <a:srgbClr val="FF0000"/>
                </a:solidFill>
                <a:latin typeface="+mn-lt"/>
              </a:rPr>
              <a:t>worker</a:t>
            </a:r>
            <a:r>
              <a:rPr lang="tr-TR" spc="0" dirty="0" smtClean="0">
                <a:solidFill>
                  <a:srgbClr val="FF0000"/>
                </a:solidFill>
                <a:latin typeface="+mn-lt"/>
              </a:rPr>
              <a:t>: </a:t>
            </a:r>
            <a:r>
              <a:rPr lang="tr-TR" spc="0" dirty="0" err="1">
                <a:solidFill>
                  <a:prstClr val="black"/>
                </a:solidFill>
                <a:latin typeface="+mn-lt"/>
              </a:rPr>
              <a:t>E</a:t>
            </a:r>
            <a:r>
              <a:rPr lang="tr-TR" spc="0" dirty="0" err="1" smtClean="0">
                <a:solidFill>
                  <a:prstClr val="black"/>
                </a:solidFill>
                <a:latin typeface="+mn-lt"/>
              </a:rPr>
              <a:t>mployment</a:t>
            </a:r>
            <a:r>
              <a:rPr lang="tr-TR" spc="0" dirty="0" smtClean="0">
                <a:solidFill>
                  <a:prstClr val="black"/>
                </a:solidFill>
                <a:latin typeface="+mn-lt"/>
              </a:rPr>
              <a:t> </a:t>
            </a:r>
            <a:r>
              <a:rPr lang="tr-TR" spc="0" dirty="0" err="1" smtClean="0">
                <a:solidFill>
                  <a:prstClr val="black"/>
                </a:solidFill>
                <a:latin typeface="+mn-lt"/>
              </a:rPr>
              <a:t>and</a:t>
            </a:r>
            <a:r>
              <a:rPr lang="tr-TR" spc="0" dirty="0" smtClean="0">
                <a:solidFill>
                  <a:prstClr val="black"/>
                </a:solidFill>
                <a:latin typeface="+mn-lt"/>
              </a:rPr>
              <a:t> </a:t>
            </a:r>
            <a:r>
              <a:rPr lang="tr-TR" spc="0" dirty="0" err="1" smtClean="0">
                <a:solidFill>
                  <a:prstClr val="black"/>
                </a:solidFill>
                <a:latin typeface="+mn-lt"/>
              </a:rPr>
              <a:t>periodic</a:t>
            </a:r>
            <a:r>
              <a:rPr lang="tr-TR" spc="0" dirty="0" smtClean="0">
                <a:solidFill>
                  <a:prstClr val="black"/>
                </a:solidFill>
                <a:latin typeface="+mn-lt"/>
              </a:rPr>
              <a:t> </a:t>
            </a:r>
            <a:r>
              <a:rPr lang="tr-TR" spc="0" dirty="0" err="1" smtClean="0">
                <a:solidFill>
                  <a:prstClr val="black"/>
                </a:solidFill>
                <a:latin typeface="+mn-lt"/>
              </a:rPr>
              <a:t>health</a:t>
            </a:r>
            <a:r>
              <a:rPr lang="tr-TR" spc="0" dirty="0" smtClean="0">
                <a:solidFill>
                  <a:prstClr val="black"/>
                </a:solidFill>
                <a:latin typeface="+mn-lt"/>
              </a:rPr>
              <a:t> </a:t>
            </a:r>
            <a:r>
              <a:rPr lang="tr-TR" spc="0" dirty="0" err="1" smtClean="0">
                <a:solidFill>
                  <a:prstClr val="black"/>
                </a:solidFill>
                <a:latin typeface="+mn-lt"/>
              </a:rPr>
              <a:t>examinations</a:t>
            </a:r>
            <a:r>
              <a:rPr lang="tr-TR" spc="0" dirty="0" smtClean="0">
                <a:solidFill>
                  <a:prstClr val="black"/>
                </a:solidFill>
                <a:latin typeface="+mn-lt"/>
              </a:rPr>
              <a:t>, </a:t>
            </a:r>
            <a:r>
              <a:rPr lang="tr-TR" spc="0" dirty="0" err="1" smtClean="0">
                <a:solidFill>
                  <a:prstClr val="black"/>
                </a:solidFill>
                <a:latin typeface="+mn-lt"/>
              </a:rPr>
              <a:t>disease</a:t>
            </a:r>
            <a:r>
              <a:rPr lang="tr-TR" spc="0" dirty="0" smtClean="0">
                <a:solidFill>
                  <a:prstClr val="black"/>
                </a:solidFill>
                <a:latin typeface="+mn-lt"/>
              </a:rPr>
              <a:t> </a:t>
            </a:r>
            <a:r>
              <a:rPr lang="tr-TR" spc="0" dirty="0" err="1" smtClean="0">
                <a:solidFill>
                  <a:prstClr val="black"/>
                </a:solidFill>
                <a:latin typeface="+mn-lt"/>
              </a:rPr>
              <a:t>and</a:t>
            </a:r>
            <a:r>
              <a:rPr lang="tr-TR" spc="0" dirty="0" smtClean="0">
                <a:solidFill>
                  <a:prstClr val="black"/>
                </a:solidFill>
                <a:latin typeface="+mn-lt"/>
              </a:rPr>
              <a:t> </a:t>
            </a:r>
            <a:r>
              <a:rPr lang="tr-TR" spc="0" dirty="0" err="1" smtClean="0">
                <a:solidFill>
                  <a:prstClr val="black"/>
                </a:solidFill>
                <a:latin typeface="+mn-lt"/>
              </a:rPr>
              <a:t>after</a:t>
            </a:r>
            <a:r>
              <a:rPr lang="tr-TR" spc="0" dirty="0" smtClean="0">
                <a:solidFill>
                  <a:prstClr val="black"/>
                </a:solidFill>
                <a:latin typeface="+mn-lt"/>
              </a:rPr>
              <a:t> </a:t>
            </a:r>
            <a:r>
              <a:rPr lang="tr-TR" spc="0" dirty="0" err="1" smtClean="0">
                <a:solidFill>
                  <a:prstClr val="black"/>
                </a:solidFill>
                <a:latin typeface="+mn-lt"/>
              </a:rPr>
              <a:t>disease</a:t>
            </a:r>
            <a:r>
              <a:rPr lang="tr-TR" spc="0" dirty="0" smtClean="0">
                <a:solidFill>
                  <a:prstClr val="black"/>
                </a:solidFill>
                <a:latin typeface="+mn-lt"/>
              </a:rPr>
              <a:t> </a:t>
            </a:r>
            <a:r>
              <a:rPr lang="tr-TR" spc="0" dirty="0" err="1" smtClean="0">
                <a:solidFill>
                  <a:prstClr val="black"/>
                </a:solidFill>
                <a:latin typeface="+mn-lt"/>
              </a:rPr>
              <a:t>examinations</a:t>
            </a:r>
            <a:r>
              <a:rPr lang="tr-TR" spc="0" dirty="0" smtClean="0">
                <a:solidFill>
                  <a:prstClr val="black"/>
                </a:solidFill>
                <a:latin typeface="+mn-lt"/>
              </a:rPr>
              <a:t>, </a:t>
            </a:r>
            <a:r>
              <a:rPr lang="tr-TR" spc="0" dirty="0" err="1" smtClean="0">
                <a:solidFill>
                  <a:prstClr val="black"/>
                </a:solidFill>
                <a:latin typeface="+mn-lt"/>
              </a:rPr>
              <a:t>examinations</a:t>
            </a:r>
            <a:r>
              <a:rPr lang="tr-TR" spc="0" dirty="0" smtClean="0">
                <a:solidFill>
                  <a:prstClr val="black"/>
                </a:solidFill>
                <a:latin typeface="+mn-lt"/>
              </a:rPr>
              <a:t> of </a:t>
            </a:r>
            <a:r>
              <a:rPr lang="tr-TR" spc="0" dirty="0" err="1" smtClean="0">
                <a:solidFill>
                  <a:prstClr val="black"/>
                </a:solidFill>
                <a:latin typeface="+mn-lt"/>
              </a:rPr>
              <a:t>special</a:t>
            </a:r>
            <a:r>
              <a:rPr lang="tr-TR" spc="0" dirty="0" smtClean="0">
                <a:solidFill>
                  <a:prstClr val="black"/>
                </a:solidFill>
                <a:latin typeface="+mn-lt"/>
              </a:rPr>
              <a:t> </a:t>
            </a:r>
            <a:r>
              <a:rPr lang="tr-TR" spc="0" dirty="0" err="1" smtClean="0">
                <a:solidFill>
                  <a:prstClr val="black"/>
                </a:solidFill>
                <a:latin typeface="+mn-lt"/>
              </a:rPr>
              <a:t>groups</a:t>
            </a:r>
            <a:r>
              <a:rPr lang="tr-TR" spc="0" dirty="0" smtClean="0">
                <a:solidFill>
                  <a:prstClr val="black"/>
                </a:solidFill>
                <a:latin typeface="+mn-lt"/>
              </a:rPr>
              <a:t> </a:t>
            </a:r>
            <a:r>
              <a:rPr lang="tr-TR" spc="0" dirty="0" err="1" smtClean="0">
                <a:solidFill>
                  <a:prstClr val="black"/>
                </a:solidFill>
                <a:latin typeface="+mn-lt"/>
              </a:rPr>
              <a:t>like</a:t>
            </a:r>
            <a:r>
              <a:rPr lang="tr-TR" spc="0" dirty="0" smtClean="0">
                <a:solidFill>
                  <a:prstClr val="black"/>
                </a:solidFill>
                <a:latin typeface="+mn-lt"/>
              </a:rPr>
              <a:t> </a:t>
            </a:r>
            <a:r>
              <a:rPr lang="tr-TR" spc="0" dirty="0" err="1" smtClean="0">
                <a:solidFill>
                  <a:prstClr val="black"/>
                </a:solidFill>
                <a:latin typeface="+mn-lt"/>
              </a:rPr>
              <a:t>children</a:t>
            </a:r>
            <a:r>
              <a:rPr lang="tr-TR" spc="0" dirty="0" smtClean="0">
                <a:solidFill>
                  <a:prstClr val="black"/>
                </a:solidFill>
                <a:latin typeface="+mn-lt"/>
              </a:rPr>
              <a:t>, </a:t>
            </a:r>
            <a:r>
              <a:rPr lang="tr-TR" spc="0" dirty="0" err="1" smtClean="0">
                <a:solidFill>
                  <a:prstClr val="black"/>
                </a:solidFill>
                <a:latin typeface="+mn-lt"/>
              </a:rPr>
              <a:t>women</a:t>
            </a:r>
            <a:r>
              <a:rPr lang="tr-TR" spc="0" dirty="0" smtClean="0">
                <a:solidFill>
                  <a:prstClr val="black"/>
                </a:solidFill>
                <a:latin typeface="+mn-lt"/>
              </a:rPr>
              <a:t>, </a:t>
            </a:r>
            <a:r>
              <a:rPr lang="tr-TR" spc="0" dirty="0" err="1" smtClean="0">
                <a:solidFill>
                  <a:prstClr val="black"/>
                </a:solidFill>
                <a:latin typeface="+mn-lt"/>
              </a:rPr>
              <a:t>pregnant</a:t>
            </a:r>
            <a:r>
              <a:rPr lang="tr-TR" spc="0" dirty="0" smtClean="0">
                <a:solidFill>
                  <a:prstClr val="black"/>
                </a:solidFill>
                <a:latin typeface="+mn-lt"/>
              </a:rPr>
              <a:t>, </a:t>
            </a:r>
            <a:r>
              <a:rPr lang="tr-TR" spc="0" dirty="0" err="1" smtClean="0">
                <a:solidFill>
                  <a:prstClr val="black"/>
                </a:solidFill>
                <a:latin typeface="+mn-lt"/>
              </a:rPr>
              <a:t>elderly</a:t>
            </a:r>
            <a:r>
              <a:rPr lang="tr-TR" spc="0" dirty="0" smtClean="0">
                <a:solidFill>
                  <a:prstClr val="black"/>
                </a:solidFill>
                <a:latin typeface="+mn-lt"/>
              </a:rPr>
              <a:t>, </a:t>
            </a:r>
            <a:r>
              <a:rPr lang="tr-TR" spc="0" dirty="0" err="1" smtClean="0">
                <a:solidFill>
                  <a:prstClr val="black"/>
                </a:solidFill>
                <a:latin typeface="+mn-lt"/>
              </a:rPr>
              <a:t>laboratory</a:t>
            </a:r>
            <a:r>
              <a:rPr lang="tr-TR" spc="0" dirty="0" smtClean="0">
                <a:solidFill>
                  <a:prstClr val="black"/>
                </a:solidFill>
                <a:latin typeface="+mn-lt"/>
              </a:rPr>
              <a:t> </a:t>
            </a:r>
            <a:r>
              <a:rPr lang="tr-TR" spc="0" dirty="0" err="1" smtClean="0">
                <a:solidFill>
                  <a:prstClr val="black"/>
                </a:solidFill>
                <a:latin typeface="+mn-lt"/>
              </a:rPr>
              <a:t>tests</a:t>
            </a:r>
            <a:r>
              <a:rPr lang="tr-TR" spc="0" dirty="0" smtClean="0">
                <a:solidFill>
                  <a:prstClr val="black"/>
                </a:solidFill>
                <a:latin typeface="+mn-lt"/>
              </a:rPr>
              <a:t>, </a:t>
            </a:r>
            <a:r>
              <a:rPr lang="tr-TR" spc="0" dirty="0" err="1" smtClean="0">
                <a:solidFill>
                  <a:prstClr val="black"/>
                </a:solidFill>
                <a:latin typeface="+mn-lt"/>
              </a:rPr>
              <a:t>educations</a:t>
            </a:r>
            <a:r>
              <a:rPr lang="tr-TR" spc="0" dirty="0" smtClean="0">
                <a:solidFill>
                  <a:prstClr val="black"/>
                </a:solidFill>
                <a:latin typeface="+mn-lt"/>
              </a:rPr>
              <a:t>.</a:t>
            </a:r>
            <a:endParaRPr lang="tr-TR" spc="0" dirty="0">
              <a:solidFill>
                <a:prstClr val="black"/>
              </a:solidFill>
              <a:latin typeface="+mn-lt"/>
            </a:endParaRPr>
          </a:p>
          <a:p>
            <a:pPr lvl="0" algn="just"/>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smtClean="0">
                <a:solidFill>
                  <a:schemeClr val="accent3">
                    <a:lumMod val="50000"/>
                  </a:schemeClr>
                </a:solidFill>
              </a:rPr>
              <a:t>Control of </a:t>
            </a:r>
            <a:r>
              <a:rPr lang="tr-TR" sz="4800" dirty="0" err="1" smtClean="0">
                <a:solidFill>
                  <a:schemeClr val="accent3">
                    <a:lumMod val="50000"/>
                  </a:schemeClr>
                </a:solidFill>
              </a:rPr>
              <a:t>risks</a:t>
            </a:r>
            <a:r>
              <a:rPr lang="tr-TR" sz="4800" dirty="0" smtClean="0">
                <a:solidFill>
                  <a:schemeClr val="accent3">
                    <a:lumMod val="50000"/>
                  </a:schemeClr>
                </a:solidFill>
              </a:rPr>
              <a:t> at </a:t>
            </a:r>
            <a:r>
              <a:rPr lang="tr-TR" sz="4800" dirty="0" err="1" smtClean="0">
                <a:solidFill>
                  <a:schemeClr val="accent3">
                    <a:lumMod val="50000"/>
                  </a:schemeClr>
                </a:solidFill>
              </a:rPr>
              <a:t>work</a:t>
            </a:r>
            <a:r>
              <a:rPr lang="tr-TR" sz="4800" dirty="0" smtClean="0">
                <a:solidFill>
                  <a:schemeClr val="accent3">
                    <a:lumMod val="50000"/>
                  </a:schemeClr>
                </a:solidFill>
              </a:rPr>
              <a:t> </a:t>
            </a:r>
            <a:r>
              <a:rPr lang="tr-TR" sz="4800" dirty="0" err="1" smtClean="0">
                <a:solidFill>
                  <a:schemeClr val="accent3">
                    <a:lumMod val="50000"/>
                  </a:schemeClr>
                </a:solidFill>
              </a:rPr>
              <a:t>place</a:t>
            </a:r>
            <a:endParaRPr lang="tr-TR" sz="4800" dirty="0">
              <a:solidFill>
                <a:schemeClr val="accent3">
                  <a:lumMod val="50000"/>
                </a:schemeClr>
              </a:solidFill>
            </a:endParaRPr>
          </a:p>
        </p:txBody>
      </p:sp>
      <p:sp>
        <p:nvSpPr>
          <p:cNvPr id="5" name="Text Placeholder 2"/>
          <p:cNvSpPr txBox="1">
            <a:spLocks/>
          </p:cNvSpPr>
          <p:nvPr/>
        </p:nvSpPr>
        <p:spPr>
          <a:xfrm>
            <a:off x="385631" y="3724834"/>
            <a:ext cx="5773122" cy="2721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i="1" kern="1200" spc="600" baseline="0">
                <a:solidFill>
                  <a:schemeClr val="bg1">
                    <a:lumMod val="9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200" spc="0" dirty="0">
              <a:solidFill>
                <a:prstClr val="black"/>
              </a:solidFill>
              <a:latin typeface="+mn-lt"/>
            </a:endParaRPr>
          </a:p>
          <a:p>
            <a:pPr algn="just"/>
            <a:endParaRPr lang="tr-TR" sz="2200" spc="0" dirty="0" smtClean="0">
              <a:solidFill>
                <a:prstClr val="black"/>
              </a:solidFill>
              <a:latin typeface="+mn-lt"/>
            </a:endParaRPr>
          </a:p>
        </p:txBody>
      </p:sp>
      <p:pic>
        <p:nvPicPr>
          <p:cNvPr id="2" name="Resim 1"/>
          <p:cNvPicPr>
            <a:picLocks noChangeAspect="1"/>
          </p:cNvPicPr>
          <p:nvPr/>
        </p:nvPicPr>
        <p:blipFill>
          <a:blip r:embed="rId2"/>
          <a:stretch>
            <a:fillRect/>
          </a:stretch>
        </p:blipFill>
        <p:spPr>
          <a:xfrm>
            <a:off x="245168" y="3173506"/>
            <a:ext cx="6000557" cy="3272570"/>
          </a:xfrm>
          <a:prstGeom prst="rect">
            <a:avLst/>
          </a:prstGeom>
        </p:spPr>
      </p:pic>
    </p:spTree>
    <p:extLst>
      <p:ext uri="{BB962C8B-B14F-4D97-AF65-F5344CB8AC3E}">
        <p14:creationId xmlns:p14="http://schemas.microsoft.com/office/powerpoint/2010/main" val="23958556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7874705" cy="2949843"/>
          </a:xfrm>
        </p:spPr>
        <p:txBody>
          <a:bodyPr/>
          <a:lstStyle/>
          <a:p>
            <a:pPr lvl="0" algn="just"/>
            <a:r>
              <a:rPr lang="tr-TR" sz="2400" spc="0" dirty="0" smtClean="0">
                <a:solidFill>
                  <a:srgbClr val="FF0000"/>
                </a:solidFill>
                <a:latin typeface="+mn-lt"/>
              </a:rPr>
              <a:t>2. </a:t>
            </a:r>
            <a:r>
              <a:rPr lang="tr-TR" sz="2400" spc="0" dirty="0" err="1">
                <a:solidFill>
                  <a:srgbClr val="FF0000"/>
                </a:solidFill>
                <a:latin typeface="+mn-lt"/>
              </a:rPr>
              <a:t>M</a:t>
            </a:r>
            <a:r>
              <a:rPr lang="tr-TR" sz="2400" spc="0" dirty="0" err="1" smtClean="0">
                <a:solidFill>
                  <a:srgbClr val="FF0000"/>
                </a:solidFill>
                <a:latin typeface="+mn-lt"/>
              </a:rPr>
              <a:t>easures</a:t>
            </a:r>
            <a:r>
              <a:rPr lang="tr-TR" sz="2400" spc="0" dirty="0" smtClean="0">
                <a:solidFill>
                  <a:srgbClr val="FF0000"/>
                </a:solidFill>
                <a:latin typeface="+mn-lt"/>
              </a:rPr>
              <a:t> </a:t>
            </a:r>
            <a:r>
              <a:rPr lang="tr-TR" sz="2400" spc="0" dirty="0" err="1" smtClean="0">
                <a:solidFill>
                  <a:srgbClr val="FF0000"/>
                </a:solidFill>
                <a:latin typeface="+mn-lt"/>
              </a:rPr>
              <a:t>related</a:t>
            </a:r>
            <a:r>
              <a:rPr lang="tr-TR" sz="2400" spc="0" dirty="0" smtClean="0">
                <a:solidFill>
                  <a:srgbClr val="FF0000"/>
                </a:solidFill>
                <a:latin typeface="+mn-lt"/>
              </a:rPr>
              <a:t> </a:t>
            </a:r>
            <a:r>
              <a:rPr lang="tr-TR" sz="2400" spc="0" dirty="0" err="1" smtClean="0">
                <a:solidFill>
                  <a:srgbClr val="FF0000"/>
                </a:solidFill>
                <a:latin typeface="+mn-lt"/>
              </a:rPr>
              <a:t>to</a:t>
            </a:r>
            <a:r>
              <a:rPr lang="tr-TR" sz="2400" spc="0" dirty="0" smtClean="0">
                <a:solidFill>
                  <a:srgbClr val="FF0000"/>
                </a:solidFill>
                <a:latin typeface="+mn-lt"/>
              </a:rPr>
              <a:t> </a:t>
            </a:r>
            <a:r>
              <a:rPr lang="tr-TR" sz="2400" spc="0" dirty="0" err="1" smtClean="0">
                <a:solidFill>
                  <a:srgbClr val="FF0000"/>
                </a:solidFill>
                <a:latin typeface="+mn-lt"/>
              </a:rPr>
              <a:t>work</a:t>
            </a:r>
            <a:r>
              <a:rPr lang="tr-TR" sz="2400" spc="0" dirty="0" smtClean="0">
                <a:solidFill>
                  <a:srgbClr val="FF0000"/>
                </a:solidFill>
                <a:latin typeface="+mn-lt"/>
              </a:rPr>
              <a:t> </a:t>
            </a:r>
            <a:r>
              <a:rPr lang="tr-TR" sz="2400" spc="0" dirty="0" err="1" smtClean="0">
                <a:solidFill>
                  <a:srgbClr val="FF0000"/>
                </a:solidFill>
                <a:latin typeface="+mn-lt"/>
              </a:rPr>
              <a:t>place</a:t>
            </a:r>
            <a:r>
              <a:rPr lang="tr-TR" sz="2400" spc="0" dirty="0" smtClean="0">
                <a:solidFill>
                  <a:srgbClr val="FF0000"/>
                </a:solidFill>
                <a:latin typeface="+mn-lt"/>
              </a:rPr>
              <a:t>:</a:t>
            </a:r>
            <a:r>
              <a:rPr lang="tr-TR" sz="2400" spc="0" dirty="0" smtClean="0">
                <a:solidFill>
                  <a:prstClr val="black"/>
                </a:solidFill>
                <a:latin typeface="+mn-lt"/>
              </a:rPr>
              <a:t> </a:t>
            </a:r>
            <a:r>
              <a:rPr lang="tr-TR" sz="2400" spc="0" dirty="0" err="1" smtClean="0">
                <a:solidFill>
                  <a:prstClr val="black"/>
                </a:solidFill>
                <a:latin typeface="+mn-lt"/>
              </a:rPr>
              <a:t>Fitness</a:t>
            </a:r>
            <a:r>
              <a:rPr lang="tr-TR" sz="2400" spc="0" dirty="0" smtClean="0">
                <a:solidFill>
                  <a:prstClr val="black"/>
                </a:solidFill>
                <a:latin typeface="+mn-lt"/>
              </a:rPr>
              <a:t> of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working</a:t>
            </a:r>
            <a:r>
              <a:rPr lang="tr-TR" sz="2400" spc="0" dirty="0" smtClean="0">
                <a:solidFill>
                  <a:prstClr val="black"/>
                </a:solidFill>
                <a:latin typeface="+mn-lt"/>
              </a:rPr>
              <a:t> </a:t>
            </a:r>
            <a:r>
              <a:rPr lang="tr-TR" sz="2400" spc="0" dirty="0" err="1" smtClean="0">
                <a:solidFill>
                  <a:prstClr val="black"/>
                </a:solidFill>
                <a:latin typeface="+mn-lt"/>
              </a:rPr>
              <a:t>design</a:t>
            </a:r>
            <a:r>
              <a:rPr lang="tr-TR" sz="2400" spc="0" dirty="0" smtClean="0">
                <a:solidFill>
                  <a:prstClr val="black"/>
                </a:solidFill>
                <a:latin typeface="+mn-lt"/>
              </a:rPr>
              <a:t> (</a:t>
            </a:r>
            <a:r>
              <a:rPr lang="tr-TR" sz="2400" spc="0" dirty="0" err="1" smtClean="0">
                <a:solidFill>
                  <a:prstClr val="black"/>
                </a:solidFill>
                <a:latin typeface="+mn-lt"/>
              </a:rPr>
              <a:t>ergonomy</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eliminating</a:t>
            </a:r>
            <a:r>
              <a:rPr lang="tr-TR" sz="2400" spc="0" dirty="0" smtClean="0">
                <a:solidFill>
                  <a:prstClr val="black"/>
                </a:solidFill>
                <a:latin typeface="+mn-lt"/>
              </a:rPr>
              <a:t> </a:t>
            </a:r>
            <a:r>
              <a:rPr lang="tr-TR" sz="2400" spc="0" dirty="0" err="1" smtClean="0">
                <a:solidFill>
                  <a:prstClr val="black"/>
                </a:solidFill>
                <a:latin typeface="+mn-lt"/>
              </a:rPr>
              <a:t>risks</a:t>
            </a:r>
            <a:r>
              <a:rPr lang="tr-TR" sz="2400" spc="0" dirty="0" smtClean="0">
                <a:solidFill>
                  <a:prstClr val="black"/>
                </a:solidFill>
                <a:latin typeface="+mn-lt"/>
              </a:rPr>
              <a:t>.</a:t>
            </a:r>
            <a:endParaRPr lang="tr-TR" sz="2400" spc="0" dirty="0">
              <a:solidFill>
                <a:prstClr val="black"/>
              </a:solidFill>
              <a:latin typeface="+mn-lt"/>
            </a:endParaRPr>
          </a:p>
          <a:p>
            <a:pPr marL="342900" lvl="0" indent="-342900" algn="just">
              <a:buFont typeface="Wingdings" panose="05000000000000000000" pitchFamily="2" charset="2"/>
              <a:buChar char="Ø"/>
            </a:pPr>
            <a:r>
              <a:rPr lang="tr-TR" spc="0" dirty="0" err="1" smtClean="0">
                <a:solidFill>
                  <a:prstClr val="black"/>
                </a:solidFill>
                <a:latin typeface="+mn-lt"/>
              </a:rPr>
              <a:t>Analyses</a:t>
            </a:r>
            <a:r>
              <a:rPr lang="tr-TR" spc="0" dirty="0" smtClean="0">
                <a:solidFill>
                  <a:prstClr val="black"/>
                </a:solidFill>
                <a:latin typeface="+mn-lt"/>
              </a:rPr>
              <a:t> of </a:t>
            </a:r>
            <a:r>
              <a:rPr lang="tr-TR" spc="0" dirty="0" err="1" smtClean="0">
                <a:solidFill>
                  <a:prstClr val="black"/>
                </a:solidFill>
                <a:latin typeface="+mn-lt"/>
              </a:rPr>
              <a:t>work</a:t>
            </a:r>
            <a:r>
              <a:rPr lang="tr-TR" spc="0" dirty="0" smtClean="0">
                <a:solidFill>
                  <a:prstClr val="black"/>
                </a:solidFill>
                <a:latin typeface="+mn-lt"/>
              </a:rPr>
              <a:t> </a:t>
            </a:r>
            <a:r>
              <a:rPr lang="tr-TR" spc="0" dirty="0" err="1" smtClean="0">
                <a:solidFill>
                  <a:prstClr val="black"/>
                </a:solidFill>
                <a:latin typeface="+mn-lt"/>
              </a:rPr>
              <a:t>place</a:t>
            </a:r>
            <a:r>
              <a:rPr lang="tr-TR" spc="0" dirty="0" smtClean="0">
                <a:solidFill>
                  <a:prstClr val="black"/>
                </a:solidFill>
                <a:latin typeface="+mn-lt"/>
              </a:rPr>
              <a:t> </a:t>
            </a:r>
            <a:r>
              <a:rPr lang="tr-TR" spc="0" dirty="0" err="1" smtClean="0">
                <a:solidFill>
                  <a:prstClr val="black"/>
                </a:solidFill>
                <a:latin typeface="+mn-lt"/>
              </a:rPr>
              <a:t>media</a:t>
            </a:r>
            <a:r>
              <a:rPr lang="tr-TR" spc="0" dirty="0" smtClean="0">
                <a:solidFill>
                  <a:prstClr val="black"/>
                </a:solidFill>
                <a:latin typeface="+mn-lt"/>
              </a:rPr>
              <a:t>: </a:t>
            </a:r>
            <a:r>
              <a:rPr lang="tr-TR" spc="0" dirty="0" err="1" smtClean="0">
                <a:solidFill>
                  <a:prstClr val="black"/>
                </a:solidFill>
                <a:latin typeface="+mn-lt"/>
              </a:rPr>
              <a:t>Measurement</a:t>
            </a:r>
            <a:r>
              <a:rPr lang="tr-TR" spc="0" dirty="0" smtClean="0">
                <a:solidFill>
                  <a:prstClr val="black"/>
                </a:solidFill>
                <a:latin typeface="+mn-lt"/>
              </a:rPr>
              <a:t> of </a:t>
            </a:r>
            <a:r>
              <a:rPr lang="tr-TR" spc="0" dirty="0" err="1" smtClean="0">
                <a:solidFill>
                  <a:prstClr val="black"/>
                </a:solidFill>
                <a:latin typeface="+mn-lt"/>
              </a:rPr>
              <a:t>harmful</a:t>
            </a:r>
            <a:r>
              <a:rPr lang="tr-TR" spc="0" dirty="0" smtClean="0">
                <a:solidFill>
                  <a:prstClr val="black"/>
                </a:solidFill>
                <a:latin typeface="+mn-lt"/>
              </a:rPr>
              <a:t> </a:t>
            </a:r>
            <a:r>
              <a:rPr lang="tr-TR" spc="0" dirty="0" err="1" smtClean="0">
                <a:solidFill>
                  <a:prstClr val="black"/>
                </a:solidFill>
                <a:latin typeface="+mn-lt"/>
              </a:rPr>
              <a:t>substances</a:t>
            </a:r>
            <a:r>
              <a:rPr lang="tr-TR" spc="0" dirty="0" smtClean="0">
                <a:solidFill>
                  <a:prstClr val="black"/>
                </a:solidFill>
                <a:latin typeface="+mn-lt"/>
              </a:rPr>
              <a:t> </a:t>
            </a:r>
            <a:r>
              <a:rPr lang="tr-TR" spc="0" dirty="0" err="1" smtClean="0">
                <a:solidFill>
                  <a:prstClr val="black"/>
                </a:solidFill>
                <a:latin typeface="+mn-lt"/>
              </a:rPr>
              <a:t>and</a:t>
            </a:r>
            <a:r>
              <a:rPr lang="tr-TR" spc="0" dirty="0" smtClean="0">
                <a:solidFill>
                  <a:prstClr val="black"/>
                </a:solidFill>
                <a:latin typeface="+mn-lt"/>
              </a:rPr>
              <a:t> </a:t>
            </a:r>
            <a:r>
              <a:rPr lang="tr-TR" spc="0" dirty="0" err="1" smtClean="0">
                <a:solidFill>
                  <a:prstClr val="black"/>
                </a:solidFill>
                <a:latin typeface="+mn-lt"/>
              </a:rPr>
              <a:t>determination</a:t>
            </a:r>
            <a:r>
              <a:rPr lang="tr-TR" spc="0" dirty="0" smtClean="0">
                <a:solidFill>
                  <a:prstClr val="black"/>
                </a:solidFill>
                <a:latin typeface="+mn-lt"/>
              </a:rPr>
              <a:t> of </a:t>
            </a:r>
            <a:r>
              <a:rPr lang="tr-TR" spc="0" dirty="0" err="1" smtClean="0">
                <a:solidFill>
                  <a:prstClr val="black"/>
                </a:solidFill>
                <a:latin typeface="+mn-lt"/>
              </a:rPr>
              <a:t>highest</a:t>
            </a:r>
            <a:r>
              <a:rPr lang="tr-TR" spc="0" dirty="0" smtClean="0">
                <a:solidFill>
                  <a:prstClr val="black"/>
                </a:solidFill>
                <a:latin typeface="+mn-lt"/>
              </a:rPr>
              <a:t> </a:t>
            </a:r>
            <a:r>
              <a:rPr lang="tr-TR" spc="0" dirty="0" err="1" smtClean="0">
                <a:solidFill>
                  <a:prstClr val="black"/>
                </a:solidFill>
                <a:latin typeface="+mn-lt"/>
              </a:rPr>
              <a:t>allowed</a:t>
            </a:r>
            <a:r>
              <a:rPr lang="tr-TR" spc="0" dirty="0" smtClean="0">
                <a:solidFill>
                  <a:prstClr val="black"/>
                </a:solidFill>
                <a:latin typeface="+mn-lt"/>
              </a:rPr>
              <a:t> </a:t>
            </a:r>
            <a:r>
              <a:rPr lang="tr-TR" spc="0" dirty="0" err="1" smtClean="0">
                <a:solidFill>
                  <a:prstClr val="black"/>
                </a:solidFill>
                <a:latin typeface="+mn-lt"/>
              </a:rPr>
              <a:t>dose</a:t>
            </a:r>
            <a:r>
              <a:rPr lang="tr-TR" spc="0" dirty="0" smtClean="0">
                <a:solidFill>
                  <a:prstClr val="black"/>
                </a:solidFill>
                <a:latin typeface="+mn-lt"/>
              </a:rPr>
              <a:t> </a:t>
            </a:r>
            <a:r>
              <a:rPr lang="tr-TR" spc="0" dirty="0" err="1" smtClean="0">
                <a:solidFill>
                  <a:prstClr val="black"/>
                </a:solidFill>
                <a:latin typeface="+mn-lt"/>
              </a:rPr>
              <a:t>for</a:t>
            </a:r>
            <a:r>
              <a:rPr lang="tr-TR" spc="0" dirty="0" smtClean="0">
                <a:solidFill>
                  <a:prstClr val="black"/>
                </a:solidFill>
                <a:latin typeface="+mn-lt"/>
              </a:rPr>
              <a:t> </a:t>
            </a:r>
            <a:r>
              <a:rPr lang="tr-TR" spc="0" dirty="0" err="1" smtClean="0">
                <a:solidFill>
                  <a:prstClr val="black"/>
                </a:solidFill>
                <a:latin typeface="+mn-lt"/>
              </a:rPr>
              <a:t>each</a:t>
            </a:r>
            <a:r>
              <a:rPr lang="tr-TR" spc="0" dirty="0" smtClean="0">
                <a:solidFill>
                  <a:prstClr val="black"/>
                </a:solidFill>
                <a:latin typeface="+mn-lt"/>
              </a:rPr>
              <a:t> </a:t>
            </a:r>
            <a:r>
              <a:rPr lang="tr-TR" spc="0" dirty="0" err="1" smtClean="0">
                <a:solidFill>
                  <a:prstClr val="black"/>
                </a:solidFill>
                <a:latin typeface="+mn-lt"/>
              </a:rPr>
              <a:t>substance</a:t>
            </a:r>
            <a:r>
              <a:rPr lang="tr-TR" spc="0" dirty="0" smtClean="0">
                <a:solidFill>
                  <a:prstClr val="black"/>
                </a:solidFill>
                <a:latin typeface="+mn-lt"/>
              </a:rPr>
              <a:t> </a:t>
            </a:r>
            <a:r>
              <a:rPr lang="tr-TR" spc="0" dirty="0">
                <a:solidFill>
                  <a:prstClr val="black"/>
                </a:solidFill>
                <a:latin typeface="+mn-lt"/>
              </a:rPr>
              <a:t>(MAC, TLV)</a:t>
            </a:r>
          </a:p>
          <a:p>
            <a:pPr marL="342900" lvl="0" indent="-342900" algn="just">
              <a:buFont typeface="Wingdings" panose="05000000000000000000" pitchFamily="2" charset="2"/>
              <a:buChar char="§"/>
            </a:pPr>
            <a:r>
              <a:rPr lang="tr-TR" spc="0" dirty="0">
                <a:solidFill>
                  <a:prstClr val="black"/>
                </a:solidFill>
                <a:latin typeface="+mn-lt"/>
              </a:rPr>
              <a:t>MAC (</a:t>
            </a:r>
            <a:r>
              <a:rPr lang="tr-TR" spc="0" dirty="0" err="1">
                <a:solidFill>
                  <a:prstClr val="black"/>
                </a:solidFill>
                <a:latin typeface="+mn-lt"/>
              </a:rPr>
              <a:t>maximum</a:t>
            </a:r>
            <a:r>
              <a:rPr lang="tr-TR" spc="0" dirty="0">
                <a:solidFill>
                  <a:prstClr val="black"/>
                </a:solidFill>
                <a:latin typeface="+mn-lt"/>
              </a:rPr>
              <a:t> </a:t>
            </a:r>
            <a:r>
              <a:rPr lang="tr-TR" spc="0" dirty="0" err="1">
                <a:solidFill>
                  <a:prstClr val="black"/>
                </a:solidFill>
                <a:latin typeface="+mn-lt"/>
              </a:rPr>
              <a:t>available</a:t>
            </a:r>
            <a:r>
              <a:rPr lang="tr-TR" spc="0" dirty="0">
                <a:solidFill>
                  <a:prstClr val="black"/>
                </a:solidFill>
                <a:latin typeface="+mn-lt"/>
              </a:rPr>
              <a:t> </a:t>
            </a:r>
            <a:r>
              <a:rPr lang="tr-TR" spc="0" dirty="0" err="1">
                <a:solidFill>
                  <a:prstClr val="black"/>
                </a:solidFill>
                <a:latin typeface="+mn-lt"/>
              </a:rPr>
              <a:t>concentration</a:t>
            </a:r>
            <a:r>
              <a:rPr lang="tr-TR" spc="0" dirty="0" smtClean="0">
                <a:solidFill>
                  <a:prstClr val="black"/>
                </a:solidFill>
                <a:latin typeface="+mn-lt"/>
              </a:rPr>
              <a:t>) is </a:t>
            </a:r>
            <a:r>
              <a:rPr lang="tr-TR" spc="0" dirty="0" err="1" smtClean="0">
                <a:solidFill>
                  <a:prstClr val="black"/>
                </a:solidFill>
                <a:latin typeface="+mn-lt"/>
              </a:rPr>
              <a:t>used</a:t>
            </a:r>
            <a:r>
              <a:rPr lang="tr-TR" spc="0" dirty="0" smtClean="0">
                <a:solidFill>
                  <a:prstClr val="black"/>
                </a:solidFill>
                <a:latin typeface="+mn-lt"/>
              </a:rPr>
              <a:t> </a:t>
            </a:r>
            <a:r>
              <a:rPr lang="tr-TR" spc="0" dirty="0" err="1" smtClean="0">
                <a:solidFill>
                  <a:prstClr val="black"/>
                </a:solidFill>
                <a:latin typeface="+mn-lt"/>
              </a:rPr>
              <a:t>usually</a:t>
            </a:r>
            <a:r>
              <a:rPr lang="tr-TR" spc="0" dirty="0" smtClean="0">
                <a:solidFill>
                  <a:prstClr val="black"/>
                </a:solidFill>
                <a:latin typeface="+mn-lt"/>
              </a:rPr>
              <a:t> </a:t>
            </a:r>
            <a:r>
              <a:rPr lang="tr-TR" spc="0" dirty="0" err="1" smtClean="0">
                <a:solidFill>
                  <a:prstClr val="black"/>
                </a:solidFill>
                <a:latin typeface="+mn-lt"/>
              </a:rPr>
              <a:t>for</a:t>
            </a:r>
            <a:r>
              <a:rPr lang="tr-TR" spc="0" dirty="0" smtClean="0">
                <a:solidFill>
                  <a:prstClr val="black"/>
                </a:solidFill>
                <a:latin typeface="+mn-lt"/>
              </a:rPr>
              <a:t> </a:t>
            </a:r>
            <a:r>
              <a:rPr lang="tr-TR" spc="0" dirty="0" err="1" smtClean="0">
                <a:solidFill>
                  <a:prstClr val="black"/>
                </a:solidFill>
                <a:latin typeface="+mn-lt"/>
              </a:rPr>
              <a:t>rapid</a:t>
            </a:r>
            <a:r>
              <a:rPr lang="tr-TR" spc="0" dirty="0" smtClean="0">
                <a:solidFill>
                  <a:prstClr val="black"/>
                </a:solidFill>
                <a:latin typeface="+mn-lt"/>
              </a:rPr>
              <a:t> </a:t>
            </a:r>
            <a:r>
              <a:rPr lang="tr-TR" spc="0" dirty="0" err="1" smtClean="0">
                <a:solidFill>
                  <a:prstClr val="black"/>
                </a:solidFill>
                <a:latin typeface="+mn-lt"/>
              </a:rPr>
              <a:t>action</a:t>
            </a:r>
            <a:r>
              <a:rPr lang="tr-TR" spc="0" dirty="0" smtClean="0">
                <a:solidFill>
                  <a:prstClr val="black"/>
                </a:solidFill>
                <a:latin typeface="+mn-lt"/>
              </a:rPr>
              <a:t> </a:t>
            </a:r>
            <a:r>
              <a:rPr lang="tr-TR" spc="0" dirty="0" err="1" smtClean="0">
                <a:solidFill>
                  <a:prstClr val="black"/>
                </a:solidFill>
                <a:latin typeface="+mn-lt"/>
              </a:rPr>
              <a:t>substances</a:t>
            </a:r>
            <a:r>
              <a:rPr lang="tr-TR" spc="0" dirty="0" smtClean="0">
                <a:solidFill>
                  <a:prstClr val="black"/>
                </a:solidFill>
                <a:latin typeface="+mn-lt"/>
              </a:rPr>
              <a:t>, </a:t>
            </a:r>
            <a:r>
              <a:rPr lang="tr-TR" spc="0" dirty="0">
                <a:solidFill>
                  <a:prstClr val="black"/>
                </a:solidFill>
                <a:latin typeface="+mn-lt"/>
              </a:rPr>
              <a:t>TLV (</a:t>
            </a:r>
            <a:r>
              <a:rPr lang="tr-TR" spc="0" dirty="0" err="1">
                <a:solidFill>
                  <a:prstClr val="black"/>
                </a:solidFill>
                <a:latin typeface="+mn-lt"/>
              </a:rPr>
              <a:t>treshold</a:t>
            </a:r>
            <a:r>
              <a:rPr lang="tr-TR" spc="0" dirty="0">
                <a:solidFill>
                  <a:prstClr val="black"/>
                </a:solidFill>
                <a:latin typeface="+mn-lt"/>
              </a:rPr>
              <a:t> limit </a:t>
            </a:r>
            <a:r>
              <a:rPr lang="tr-TR" spc="0" dirty="0" err="1">
                <a:solidFill>
                  <a:prstClr val="black"/>
                </a:solidFill>
                <a:latin typeface="+mn-lt"/>
              </a:rPr>
              <a:t>value</a:t>
            </a:r>
            <a:r>
              <a:rPr lang="tr-TR" spc="0" dirty="0">
                <a:solidFill>
                  <a:prstClr val="black"/>
                </a:solidFill>
                <a:latin typeface="+mn-lt"/>
              </a:rPr>
              <a:t>) </a:t>
            </a:r>
            <a:r>
              <a:rPr lang="tr-TR" spc="0" dirty="0" smtClean="0">
                <a:solidFill>
                  <a:prstClr val="black"/>
                </a:solidFill>
                <a:latin typeface="+mn-lt"/>
              </a:rPr>
              <a:t>is </a:t>
            </a:r>
            <a:r>
              <a:rPr lang="tr-TR" spc="0" dirty="0" err="1" smtClean="0">
                <a:solidFill>
                  <a:prstClr val="black"/>
                </a:solidFill>
                <a:latin typeface="+mn-lt"/>
              </a:rPr>
              <a:t>used</a:t>
            </a:r>
            <a:r>
              <a:rPr lang="tr-TR" spc="0" dirty="0" smtClean="0">
                <a:solidFill>
                  <a:prstClr val="black"/>
                </a:solidFill>
                <a:latin typeface="+mn-lt"/>
              </a:rPr>
              <a:t> </a:t>
            </a:r>
            <a:r>
              <a:rPr lang="tr-TR" spc="0" dirty="0" err="1" smtClean="0">
                <a:solidFill>
                  <a:prstClr val="black"/>
                </a:solidFill>
                <a:latin typeface="+mn-lt"/>
              </a:rPr>
              <a:t>usually</a:t>
            </a:r>
            <a:r>
              <a:rPr lang="tr-TR" spc="0" dirty="0" smtClean="0">
                <a:solidFill>
                  <a:prstClr val="black"/>
                </a:solidFill>
                <a:latin typeface="+mn-lt"/>
              </a:rPr>
              <a:t> </a:t>
            </a:r>
            <a:r>
              <a:rPr lang="tr-TR" spc="0" dirty="0" err="1" smtClean="0">
                <a:solidFill>
                  <a:prstClr val="black"/>
                </a:solidFill>
                <a:latin typeface="+mn-lt"/>
              </a:rPr>
              <a:t>for</a:t>
            </a:r>
            <a:r>
              <a:rPr lang="tr-TR" spc="0" dirty="0" smtClean="0">
                <a:solidFill>
                  <a:prstClr val="black"/>
                </a:solidFill>
                <a:latin typeface="+mn-lt"/>
              </a:rPr>
              <a:t> </a:t>
            </a:r>
            <a:r>
              <a:rPr lang="tr-TR" spc="0" dirty="0" err="1" smtClean="0">
                <a:solidFill>
                  <a:prstClr val="black"/>
                </a:solidFill>
                <a:latin typeface="+mn-lt"/>
              </a:rPr>
              <a:t>late</a:t>
            </a:r>
            <a:r>
              <a:rPr lang="tr-TR" spc="0" dirty="0" smtClean="0">
                <a:solidFill>
                  <a:prstClr val="black"/>
                </a:solidFill>
                <a:latin typeface="+mn-lt"/>
              </a:rPr>
              <a:t> </a:t>
            </a:r>
            <a:r>
              <a:rPr lang="tr-TR" spc="0" dirty="0" err="1" smtClean="0">
                <a:solidFill>
                  <a:prstClr val="black"/>
                </a:solidFill>
                <a:latin typeface="+mn-lt"/>
              </a:rPr>
              <a:t>action</a:t>
            </a:r>
            <a:r>
              <a:rPr lang="tr-TR" spc="0" dirty="0" smtClean="0">
                <a:solidFill>
                  <a:prstClr val="black"/>
                </a:solidFill>
                <a:latin typeface="+mn-lt"/>
              </a:rPr>
              <a:t> </a:t>
            </a:r>
            <a:r>
              <a:rPr lang="tr-TR" spc="0" dirty="0" err="1" smtClean="0">
                <a:solidFill>
                  <a:prstClr val="black"/>
                </a:solidFill>
                <a:latin typeface="+mn-lt"/>
              </a:rPr>
              <a:t>substances</a:t>
            </a:r>
            <a:r>
              <a:rPr lang="tr-TR" spc="0" dirty="0" smtClean="0">
                <a:solidFill>
                  <a:prstClr val="black"/>
                </a:solidFill>
                <a:latin typeface="+mn-lt"/>
              </a:rPr>
              <a:t>.</a:t>
            </a:r>
            <a:endParaRPr lang="tr-TR" spc="0" dirty="0">
              <a:solidFill>
                <a:prstClr val="black"/>
              </a:solidFill>
              <a:latin typeface="+mn-lt"/>
            </a:endParaRPr>
          </a:p>
          <a:p>
            <a:pPr lvl="0" algn="just"/>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Control of </a:t>
            </a:r>
            <a:r>
              <a:rPr lang="tr-TR" sz="4800" dirty="0" err="1" smtClean="0">
                <a:solidFill>
                  <a:schemeClr val="accent3">
                    <a:lumMod val="50000"/>
                  </a:schemeClr>
                </a:solidFill>
              </a:rPr>
              <a:t>riks</a:t>
            </a:r>
            <a:r>
              <a:rPr lang="tr-TR" sz="4800" dirty="0" smtClean="0">
                <a:solidFill>
                  <a:schemeClr val="accent3">
                    <a:lumMod val="50000"/>
                  </a:schemeClr>
                </a:solidFill>
              </a:rPr>
              <a:t> at </a:t>
            </a:r>
            <a:r>
              <a:rPr lang="tr-TR" sz="4800" dirty="0" err="1" smtClean="0">
                <a:solidFill>
                  <a:schemeClr val="accent3">
                    <a:lumMod val="50000"/>
                  </a:schemeClr>
                </a:solidFill>
              </a:rPr>
              <a:t>work</a:t>
            </a:r>
            <a:r>
              <a:rPr lang="tr-TR" sz="4800" dirty="0" smtClean="0">
                <a:solidFill>
                  <a:schemeClr val="accent3">
                    <a:lumMod val="50000"/>
                  </a:schemeClr>
                </a:solidFill>
              </a:rPr>
              <a:t> </a:t>
            </a:r>
            <a:r>
              <a:rPr lang="tr-TR" sz="4800" dirty="0" err="1" smtClean="0">
                <a:solidFill>
                  <a:schemeClr val="accent3">
                    <a:lumMod val="50000"/>
                  </a:schemeClr>
                </a:solidFill>
              </a:rPr>
              <a:t>place</a:t>
            </a:r>
            <a:endParaRPr lang="tr-TR" sz="4800" dirty="0">
              <a:solidFill>
                <a:schemeClr val="accent3">
                  <a:lumMod val="50000"/>
                </a:schemeClr>
              </a:solidFill>
            </a:endParaRPr>
          </a:p>
        </p:txBody>
      </p:sp>
      <p:sp>
        <p:nvSpPr>
          <p:cNvPr id="5" name="Text Placeholder 2"/>
          <p:cNvSpPr txBox="1">
            <a:spLocks/>
          </p:cNvSpPr>
          <p:nvPr/>
        </p:nvSpPr>
        <p:spPr>
          <a:xfrm>
            <a:off x="385631" y="3724834"/>
            <a:ext cx="5773122" cy="2721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i="1" kern="1200" spc="600" baseline="0">
                <a:solidFill>
                  <a:schemeClr val="bg1">
                    <a:lumMod val="9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200" spc="0" dirty="0">
              <a:solidFill>
                <a:prstClr val="black"/>
              </a:solidFill>
              <a:latin typeface="+mn-lt"/>
            </a:endParaRPr>
          </a:p>
          <a:p>
            <a:pPr algn="just"/>
            <a:endParaRPr lang="tr-TR" sz="2200" spc="0" dirty="0" smtClean="0">
              <a:solidFill>
                <a:prstClr val="black"/>
              </a:solidFill>
              <a:latin typeface="+mn-lt"/>
            </a:endParaRPr>
          </a:p>
        </p:txBody>
      </p:sp>
      <p:pic>
        <p:nvPicPr>
          <p:cNvPr id="8" name="Resim 7"/>
          <p:cNvPicPr>
            <a:picLocks noChangeAspect="1"/>
          </p:cNvPicPr>
          <p:nvPr/>
        </p:nvPicPr>
        <p:blipFill>
          <a:blip r:embed="rId2"/>
          <a:stretch>
            <a:fillRect/>
          </a:stretch>
        </p:blipFill>
        <p:spPr>
          <a:xfrm>
            <a:off x="529322" y="3724834"/>
            <a:ext cx="7569649" cy="2730824"/>
          </a:xfrm>
          <a:prstGeom prst="rect">
            <a:avLst/>
          </a:prstGeom>
        </p:spPr>
      </p:pic>
    </p:spTree>
    <p:extLst>
      <p:ext uri="{BB962C8B-B14F-4D97-AF65-F5344CB8AC3E}">
        <p14:creationId xmlns:p14="http://schemas.microsoft.com/office/powerpoint/2010/main" val="2553361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03544" y="1265617"/>
            <a:ext cx="7744077" cy="2078475"/>
          </a:xfrm>
        </p:spPr>
        <p:txBody>
          <a:bodyPr/>
          <a:lstStyle/>
          <a:p>
            <a:pPr lvl="0" algn="just"/>
            <a:r>
              <a:rPr lang="tr-TR" sz="2400" spc="0" dirty="0">
                <a:solidFill>
                  <a:prstClr val="black"/>
                </a:solidFill>
                <a:latin typeface="+mn-lt"/>
              </a:rPr>
              <a:t>3. </a:t>
            </a:r>
            <a:r>
              <a:rPr lang="tr-TR" sz="2400" spc="0" dirty="0" err="1" smtClean="0">
                <a:solidFill>
                  <a:prstClr val="black"/>
                </a:solidFill>
                <a:latin typeface="+mn-lt"/>
              </a:rPr>
              <a:t>Measures</a:t>
            </a:r>
            <a:r>
              <a:rPr lang="tr-TR" sz="2400" spc="0" dirty="0" smtClean="0">
                <a:solidFill>
                  <a:prstClr val="black"/>
                </a:solidFill>
                <a:latin typeface="+mn-lt"/>
              </a:rPr>
              <a:t> </a:t>
            </a:r>
            <a:r>
              <a:rPr lang="tr-TR" sz="2400" spc="0" dirty="0" err="1" smtClean="0">
                <a:solidFill>
                  <a:prstClr val="black"/>
                </a:solidFill>
                <a:latin typeface="+mn-lt"/>
              </a:rPr>
              <a:t>related</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environment</a:t>
            </a:r>
            <a:endParaRPr lang="tr-TR" sz="2400" spc="0" dirty="0">
              <a:solidFill>
                <a:prstClr val="black"/>
              </a:solidFill>
              <a:latin typeface="+mn-lt"/>
            </a:endParaRPr>
          </a:p>
          <a:p>
            <a:pPr marL="342900" lvl="0" indent="-342900" algn="just">
              <a:buFont typeface="Wingdings" panose="05000000000000000000" pitchFamily="2" charset="2"/>
              <a:buChar char="§"/>
            </a:pPr>
            <a:r>
              <a:rPr lang="tr-TR" sz="2400" spc="0" dirty="0" err="1">
                <a:solidFill>
                  <a:prstClr val="black"/>
                </a:solidFill>
                <a:latin typeface="+mn-lt"/>
              </a:rPr>
              <a:t>E</a:t>
            </a:r>
            <a:r>
              <a:rPr lang="tr-TR" sz="2400" spc="0" dirty="0" err="1" smtClean="0">
                <a:solidFill>
                  <a:prstClr val="black"/>
                </a:solidFill>
                <a:latin typeface="+mn-lt"/>
              </a:rPr>
              <a:t>nvironmental</a:t>
            </a:r>
            <a:r>
              <a:rPr lang="tr-TR" sz="2400" spc="0" dirty="0" smtClean="0">
                <a:solidFill>
                  <a:prstClr val="black"/>
                </a:solidFill>
                <a:latin typeface="+mn-lt"/>
              </a:rPr>
              <a:t> </a:t>
            </a:r>
            <a:r>
              <a:rPr lang="tr-TR" sz="2400" spc="0" dirty="0" err="1" smtClean="0">
                <a:solidFill>
                  <a:prstClr val="black"/>
                </a:solidFill>
                <a:latin typeface="+mn-lt"/>
              </a:rPr>
              <a:t>wastes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harmful</a:t>
            </a:r>
            <a:r>
              <a:rPr lang="tr-TR" sz="2400" spc="0" dirty="0" smtClean="0">
                <a:solidFill>
                  <a:prstClr val="black"/>
                </a:solidFill>
                <a:latin typeface="+mn-lt"/>
              </a:rPr>
              <a:t> </a:t>
            </a:r>
            <a:r>
              <a:rPr lang="tr-TR" sz="2400" spc="0" dirty="0" err="1" smtClean="0">
                <a:solidFill>
                  <a:prstClr val="black"/>
                </a:solidFill>
                <a:latin typeface="+mn-lt"/>
              </a:rPr>
              <a:t>substances</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a:t>
            </a:r>
            <a:r>
              <a:rPr lang="tr-TR" sz="2400" spc="0" dirty="0" err="1" smtClean="0">
                <a:solidFill>
                  <a:prstClr val="black"/>
                </a:solidFill>
                <a:latin typeface="+mn-lt"/>
              </a:rPr>
              <a:t>determined</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eradicated,if</a:t>
            </a:r>
            <a:r>
              <a:rPr lang="tr-TR" sz="2400" spc="0" dirty="0" smtClean="0">
                <a:solidFill>
                  <a:prstClr val="black"/>
                </a:solidFill>
                <a:latin typeface="+mn-lt"/>
              </a:rPr>
              <a:t> </a:t>
            </a:r>
            <a:r>
              <a:rPr lang="tr-TR" sz="2400" spc="0" dirty="0" err="1" smtClean="0">
                <a:solidFill>
                  <a:prstClr val="black"/>
                </a:solidFill>
                <a:latin typeface="+mn-lt"/>
              </a:rPr>
              <a:t>needed</a:t>
            </a:r>
            <a:r>
              <a:rPr lang="tr-TR" sz="2400" spc="0" dirty="0" smtClean="0">
                <a:solidFill>
                  <a:prstClr val="black"/>
                </a:solidFill>
                <a:latin typeface="+mn-lt"/>
              </a:rPr>
              <a:t> </a:t>
            </a:r>
            <a:r>
              <a:rPr lang="tr-TR" sz="2400" spc="0" dirty="0" err="1" smtClean="0">
                <a:solidFill>
                  <a:prstClr val="black"/>
                </a:solidFill>
                <a:latin typeface="+mn-lt"/>
              </a:rPr>
              <a:t>measurements</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done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a:t>
            </a:r>
            <a:r>
              <a:rPr lang="tr-TR" sz="2400" spc="0" dirty="0" err="1" smtClean="0">
                <a:solidFill>
                  <a:prstClr val="black"/>
                </a:solidFill>
                <a:latin typeface="+mn-lt"/>
              </a:rPr>
              <a:t>informed</a:t>
            </a:r>
            <a:r>
              <a:rPr lang="tr-TR" sz="2400" spc="0" dirty="0" smtClean="0">
                <a:solidFill>
                  <a:prstClr val="black"/>
                </a:solidFill>
                <a:latin typeface="+mn-lt"/>
              </a:rPr>
              <a:t>.</a:t>
            </a:r>
          </a:p>
          <a:p>
            <a:pPr marL="342900" lvl="0" indent="-342900" algn="just">
              <a:buFont typeface="Wingdings" panose="05000000000000000000" pitchFamily="2" charset="2"/>
              <a:buChar char="§"/>
            </a:pPr>
            <a:r>
              <a:rPr lang="tr-TR" sz="2400" spc="0" dirty="0" err="1">
                <a:solidFill>
                  <a:prstClr val="black"/>
                </a:solidFill>
                <a:latin typeface="+mn-lt"/>
              </a:rPr>
              <a:t>F</a:t>
            </a:r>
            <a:r>
              <a:rPr lang="tr-TR" sz="2400" spc="0" dirty="0" err="1" smtClean="0">
                <a:solidFill>
                  <a:prstClr val="black"/>
                </a:solidFill>
                <a:latin typeface="+mn-lt"/>
              </a:rPr>
              <a:t>oods</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a:t>
            </a:r>
            <a:r>
              <a:rPr lang="tr-TR" sz="2400" spc="0" dirty="0" err="1" smtClean="0">
                <a:solidFill>
                  <a:prstClr val="black"/>
                </a:solidFill>
                <a:latin typeface="+mn-lt"/>
              </a:rPr>
              <a:t>prepared</a:t>
            </a:r>
            <a:r>
              <a:rPr lang="tr-TR" sz="2400" spc="0" dirty="0" smtClean="0">
                <a:solidFill>
                  <a:prstClr val="black"/>
                </a:solidFill>
                <a:latin typeface="+mn-lt"/>
              </a:rPr>
              <a:t> </a:t>
            </a:r>
            <a:r>
              <a:rPr lang="tr-TR" sz="2400" spc="0" dirty="0" err="1" smtClean="0">
                <a:solidFill>
                  <a:prstClr val="black"/>
                </a:solidFill>
                <a:latin typeface="+mn-lt"/>
              </a:rPr>
              <a:t>confident</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hygienic</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Control of </a:t>
            </a:r>
            <a:r>
              <a:rPr lang="tr-TR" sz="4800" dirty="0" err="1" smtClean="0">
                <a:solidFill>
                  <a:schemeClr val="accent3">
                    <a:lumMod val="50000"/>
                  </a:schemeClr>
                </a:solidFill>
              </a:rPr>
              <a:t>risks</a:t>
            </a:r>
            <a:r>
              <a:rPr lang="tr-TR" sz="4800" dirty="0" smtClean="0">
                <a:solidFill>
                  <a:schemeClr val="accent3">
                    <a:lumMod val="50000"/>
                  </a:schemeClr>
                </a:solidFill>
              </a:rPr>
              <a:t> at </a:t>
            </a:r>
            <a:r>
              <a:rPr lang="tr-TR" sz="4800" dirty="0" err="1" smtClean="0">
                <a:solidFill>
                  <a:schemeClr val="accent3">
                    <a:lumMod val="50000"/>
                  </a:schemeClr>
                </a:solidFill>
              </a:rPr>
              <a:t>work</a:t>
            </a:r>
            <a:r>
              <a:rPr lang="tr-TR" sz="4800" dirty="0" smtClean="0">
                <a:solidFill>
                  <a:schemeClr val="accent3">
                    <a:lumMod val="50000"/>
                  </a:schemeClr>
                </a:solidFill>
              </a:rPr>
              <a:t> </a:t>
            </a:r>
            <a:r>
              <a:rPr lang="tr-TR" sz="4800" dirty="0" err="1" smtClean="0">
                <a:solidFill>
                  <a:schemeClr val="accent3">
                    <a:lumMod val="50000"/>
                  </a:schemeClr>
                </a:solidFill>
              </a:rPr>
              <a:t>place</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303544" y="3984170"/>
            <a:ext cx="7585519" cy="2429692"/>
          </a:xfrm>
          <a:prstGeom prst="rect">
            <a:avLst/>
          </a:prstGeom>
        </p:spPr>
      </p:pic>
    </p:spTree>
    <p:extLst>
      <p:ext uri="{BB962C8B-B14F-4D97-AF65-F5344CB8AC3E}">
        <p14:creationId xmlns:p14="http://schemas.microsoft.com/office/powerpoint/2010/main" val="15852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7234625" cy="2169915"/>
          </a:xfrm>
        </p:spPr>
        <p:txBody>
          <a:bodyPr/>
          <a:lstStyle/>
          <a:p>
            <a:pPr marL="342900" lvl="0" indent="-342900" algn="just">
              <a:buFont typeface="Wingdings" panose="05000000000000000000" pitchFamily="2" charset="2"/>
              <a:buChar char="§"/>
            </a:pPr>
            <a:r>
              <a:rPr lang="tr-TR" sz="1800" spc="0" dirty="0" err="1">
                <a:solidFill>
                  <a:prstClr val="black"/>
                </a:solidFill>
                <a:latin typeface="+mn-lt"/>
              </a:rPr>
              <a:t>A</a:t>
            </a:r>
            <a:r>
              <a:rPr lang="tr-TR" sz="1800" spc="0" dirty="0" err="1" smtClean="0">
                <a:solidFill>
                  <a:prstClr val="black"/>
                </a:solidFill>
                <a:latin typeface="+mn-lt"/>
              </a:rPr>
              <a:t>lso</a:t>
            </a:r>
            <a:r>
              <a:rPr lang="tr-TR" sz="1800" spc="0" dirty="0" smtClean="0">
                <a:solidFill>
                  <a:prstClr val="black"/>
                </a:solidFill>
                <a:latin typeface="+mn-lt"/>
              </a:rPr>
              <a:t> </a:t>
            </a:r>
            <a:r>
              <a:rPr lang="tr-TR" sz="1800" spc="0" dirty="0" err="1" smtClean="0">
                <a:solidFill>
                  <a:prstClr val="black"/>
                </a:solidFill>
                <a:latin typeface="+mn-lt"/>
              </a:rPr>
              <a:t>everybody</a:t>
            </a:r>
            <a:r>
              <a:rPr lang="tr-TR" sz="1800" spc="0" dirty="0" smtClean="0">
                <a:solidFill>
                  <a:prstClr val="black"/>
                </a:solidFill>
                <a:latin typeface="+mn-lt"/>
              </a:rPr>
              <a:t> </a:t>
            </a:r>
            <a:r>
              <a:rPr lang="tr-TR" sz="1800" spc="0" dirty="0" err="1" smtClean="0">
                <a:solidFill>
                  <a:prstClr val="black"/>
                </a:solidFill>
                <a:latin typeface="+mn-lt"/>
              </a:rPr>
              <a:t>must</a:t>
            </a:r>
            <a:r>
              <a:rPr lang="tr-TR" sz="1800" spc="0" dirty="0" smtClean="0">
                <a:solidFill>
                  <a:prstClr val="black"/>
                </a:solidFill>
                <a:latin typeface="+mn-lt"/>
              </a:rPr>
              <a:t> </a:t>
            </a:r>
            <a:r>
              <a:rPr lang="tr-TR" sz="1800" spc="0" dirty="0" err="1" smtClean="0">
                <a:solidFill>
                  <a:prstClr val="black"/>
                </a:solidFill>
                <a:latin typeface="+mn-lt"/>
              </a:rPr>
              <a:t>personally</a:t>
            </a:r>
            <a:r>
              <a:rPr lang="tr-TR" sz="1800" spc="0" dirty="0" smtClean="0">
                <a:solidFill>
                  <a:prstClr val="black"/>
                </a:solidFill>
                <a:latin typeface="+mn-lt"/>
              </a:rPr>
              <a:t> </a:t>
            </a:r>
            <a:r>
              <a:rPr lang="tr-TR" sz="1800" spc="0" dirty="0" err="1" smtClean="0">
                <a:solidFill>
                  <a:prstClr val="black"/>
                </a:solidFill>
                <a:latin typeface="+mn-lt"/>
              </a:rPr>
              <a:t>take</a:t>
            </a:r>
            <a:r>
              <a:rPr lang="tr-TR" sz="1800" spc="0" dirty="0" smtClean="0">
                <a:solidFill>
                  <a:prstClr val="black"/>
                </a:solidFill>
                <a:latin typeface="+mn-lt"/>
              </a:rPr>
              <a:t> </a:t>
            </a:r>
            <a:r>
              <a:rPr lang="tr-TR" sz="1800" spc="0" dirty="0" err="1" smtClean="0">
                <a:solidFill>
                  <a:prstClr val="black"/>
                </a:solidFill>
                <a:latin typeface="+mn-lt"/>
              </a:rPr>
              <a:t>measures</a:t>
            </a:r>
            <a:r>
              <a:rPr lang="tr-TR" sz="1800" spc="0" dirty="0" smtClean="0">
                <a:solidFill>
                  <a:prstClr val="black"/>
                </a:solidFill>
                <a:latin typeface="+mn-lt"/>
              </a:rPr>
              <a:t> </a:t>
            </a:r>
            <a:r>
              <a:rPr lang="tr-TR" sz="1800" spc="0" dirty="0" err="1" smtClean="0">
                <a:solidFill>
                  <a:prstClr val="black"/>
                </a:solidFill>
                <a:latin typeface="+mn-lt"/>
              </a:rPr>
              <a:t>for</a:t>
            </a:r>
            <a:r>
              <a:rPr lang="tr-TR" sz="1800" spc="0" dirty="0" smtClean="0">
                <a:solidFill>
                  <a:prstClr val="black"/>
                </a:solidFill>
                <a:latin typeface="+mn-lt"/>
              </a:rPr>
              <a:t> </a:t>
            </a:r>
            <a:r>
              <a:rPr lang="tr-TR" sz="1800" spc="0" dirty="0" err="1" smtClean="0">
                <a:solidFill>
                  <a:prstClr val="black"/>
                </a:solidFill>
                <a:latin typeface="+mn-lt"/>
              </a:rPr>
              <a:t>their</a:t>
            </a:r>
            <a:r>
              <a:rPr lang="tr-TR" sz="1800" spc="0" dirty="0" smtClean="0">
                <a:solidFill>
                  <a:prstClr val="black"/>
                </a:solidFill>
                <a:latin typeface="+mn-lt"/>
              </a:rPr>
              <a:t> </a:t>
            </a:r>
            <a:r>
              <a:rPr lang="tr-TR" sz="1800" spc="0" dirty="0" err="1" smtClean="0">
                <a:solidFill>
                  <a:prstClr val="black"/>
                </a:solidFill>
                <a:latin typeface="+mn-lt"/>
              </a:rPr>
              <a:t>own</a:t>
            </a:r>
            <a:r>
              <a:rPr lang="tr-TR" sz="1800" spc="0" dirty="0" smtClean="0">
                <a:solidFill>
                  <a:prstClr val="black"/>
                </a:solidFill>
                <a:latin typeface="+mn-lt"/>
              </a:rPr>
              <a:t> </a:t>
            </a:r>
            <a:r>
              <a:rPr lang="tr-TR" sz="1800" spc="0" dirty="0" err="1" smtClean="0">
                <a:solidFill>
                  <a:prstClr val="black"/>
                </a:solidFill>
                <a:latin typeface="+mn-lt"/>
              </a:rPr>
              <a:t>health</a:t>
            </a:r>
            <a:r>
              <a:rPr lang="tr-TR" sz="1800" spc="0" dirty="0" smtClean="0">
                <a:solidFill>
                  <a:prstClr val="black"/>
                </a:solidFill>
                <a:latin typeface="+mn-lt"/>
              </a:rPr>
              <a:t>, </a:t>
            </a:r>
            <a:r>
              <a:rPr lang="tr-TR" sz="1800" spc="0" dirty="0" err="1" smtClean="0">
                <a:solidFill>
                  <a:prstClr val="black"/>
                </a:solidFill>
                <a:latin typeface="+mn-lt"/>
              </a:rPr>
              <a:t>these</a:t>
            </a:r>
            <a:r>
              <a:rPr lang="tr-TR" sz="1800" spc="0" dirty="0" smtClean="0">
                <a:solidFill>
                  <a:prstClr val="black"/>
                </a:solidFill>
                <a:latin typeface="+mn-lt"/>
              </a:rPr>
              <a:t> </a:t>
            </a:r>
            <a:r>
              <a:rPr lang="tr-TR" sz="1800" spc="0" dirty="0" err="1" smtClean="0">
                <a:solidFill>
                  <a:prstClr val="black"/>
                </a:solidFill>
                <a:latin typeface="+mn-lt"/>
              </a:rPr>
              <a:t>are</a:t>
            </a:r>
            <a:r>
              <a:rPr lang="tr-TR" sz="1800" spc="0" dirty="0" smtClean="0">
                <a:solidFill>
                  <a:prstClr val="black"/>
                </a:solidFill>
                <a:latin typeface="+mn-lt"/>
              </a:rPr>
              <a:t> </a:t>
            </a:r>
            <a:r>
              <a:rPr lang="tr-TR" sz="1800" spc="0" dirty="0" err="1" smtClean="0">
                <a:solidFill>
                  <a:prstClr val="black"/>
                </a:solidFill>
                <a:latin typeface="+mn-lt"/>
              </a:rPr>
              <a:t>briefly</a:t>
            </a:r>
            <a:r>
              <a:rPr lang="tr-TR" sz="1800" spc="0" dirty="0">
                <a:solidFill>
                  <a:prstClr val="black"/>
                </a:solidFill>
                <a:latin typeface="+mn-lt"/>
              </a:rPr>
              <a:t> </a:t>
            </a:r>
            <a:r>
              <a:rPr lang="tr-TR" sz="1800" spc="0" dirty="0" err="1" smtClean="0">
                <a:solidFill>
                  <a:prstClr val="black"/>
                </a:solidFill>
                <a:latin typeface="+mn-lt"/>
              </a:rPr>
              <a:t>hand</a:t>
            </a:r>
            <a:r>
              <a:rPr lang="tr-TR" sz="1800" spc="0" dirty="0" smtClean="0">
                <a:solidFill>
                  <a:prstClr val="black"/>
                </a:solidFill>
                <a:latin typeface="+mn-lt"/>
              </a:rPr>
              <a:t> </a:t>
            </a:r>
            <a:r>
              <a:rPr lang="tr-TR" sz="1800" spc="0" dirty="0" err="1" smtClean="0">
                <a:solidFill>
                  <a:prstClr val="black"/>
                </a:solidFill>
                <a:latin typeface="+mn-lt"/>
              </a:rPr>
              <a:t>hygiene</a:t>
            </a:r>
            <a:r>
              <a:rPr lang="tr-TR" sz="1800" spc="0" dirty="0" smtClean="0">
                <a:solidFill>
                  <a:prstClr val="black"/>
                </a:solidFill>
                <a:latin typeface="+mn-lt"/>
              </a:rPr>
              <a:t>, </a:t>
            </a:r>
            <a:r>
              <a:rPr lang="tr-TR" sz="1800" spc="0" dirty="0" err="1" smtClean="0">
                <a:solidFill>
                  <a:prstClr val="black"/>
                </a:solidFill>
                <a:latin typeface="+mn-lt"/>
              </a:rPr>
              <a:t>healthy</a:t>
            </a:r>
            <a:r>
              <a:rPr lang="tr-TR" sz="1800" spc="0" dirty="0" smtClean="0">
                <a:solidFill>
                  <a:prstClr val="black"/>
                </a:solidFill>
                <a:latin typeface="+mn-lt"/>
              </a:rPr>
              <a:t> </a:t>
            </a:r>
            <a:r>
              <a:rPr lang="tr-TR" sz="1800" spc="0" dirty="0" err="1" smtClean="0">
                <a:solidFill>
                  <a:prstClr val="black"/>
                </a:solidFill>
                <a:latin typeface="+mn-lt"/>
              </a:rPr>
              <a:t>diet</a:t>
            </a:r>
            <a:r>
              <a:rPr lang="tr-TR" sz="1800" spc="0" dirty="0">
                <a:solidFill>
                  <a:prstClr val="black"/>
                </a:solidFill>
                <a:latin typeface="+mn-lt"/>
              </a:rPr>
              <a:t> </a:t>
            </a:r>
            <a:r>
              <a:rPr lang="tr-TR" sz="1800" spc="0" dirty="0" smtClean="0">
                <a:solidFill>
                  <a:prstClr val="black"/>
                </a:solidFill>
                <a:latin typeface="+mn-lt"/>
              </a:rPr>
              <a:t>(</a:t>
            </a:r>
            <a:r>
              <a:rPr lang="tr-TR" sz="1800" spc="0" dirty="0" err="1" smtClean="0">
                <a:solidFill>
                  <a:prstClr val="black"/>
                </a:solidFill>
                <a:latin typeface="+mn-lt"/>
              </a:rPr>
              <a:t>less</a:t>
            </a:r>
            <a:r>
              <a:rPr lang="tr-TR" sz="1800" spc="0" dirty="0" smtClean="0">
                <a:solidFill>
                  <a:prstClr val="black"/>
                </a:solidFill>
                <a:latin typeface="+mn-lt"/>
              </a:rPr>
              <a:t> </a:t>
            </a:r>
            <a:r>
              <a:rPr lang="tr-TR" sz="1800" spc="0" dirty="0" err="1" smtClean="0">
                <a:solidFill>
                  <a:prstClr val="black"/>
                </a:solidFill>
                <a:latin typeface="+mn-lt"/>
              </a:rPr>
              <a:t>fat</a:t>
            </a:r>
            <a:r>
              <a:rPr lang="tr-TR" sz="1800" spc="0" dirty="0" smtClean="0">
                <a:solidFill>
                  <a:prstClr val="black"/>
                </a:solidFill>
                <a:latin typeface="+mn-lt"/>
              </a:rPr>
              <a:t>, salt, </a:t>
            </a:r>
            <a:r>
              <a:rPr lang="tr-TR" sz="1800" spc="0" dirty="0" err="1" smtClean="0">
                <a:solidFill>
                  <a:prstClr val="black"/>
                </a:solidFill>
                <a:latin typeface="+mn-lt"/>
              </a:rPr>
              <a:t>sugar</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bread</a:t>
            </a:r>
            <a:r>
              <a:rPr lang="tr-TR" sz="1800" spc="0" dirty="0" smtClean="0">
                <a:solidFill>
                  <a:prstClr val="black"/>
                </a:solidFill>
                <a:latin typeface="+mn-lt"/>
              </a:rPr>
              <a:t>, </a:t>
            </a:r>
            <a:r>
              <a:rPr lang="tr-TR" sz="1800" spc="0" dirty="0" err="1" smtClean="0">
                <a:solidFill>
                  <a:prstClr val="black"/>
                </a:solidFill>
                <a:latin typeface="+mn-lt"/>
              </a:rPr>
              <a:t>more</a:t>
            </a:r>
            <a:r>
              <a:rPr lang="tr-TR" sz="1800" spc="0" dirty="0" smtClean="0">
                <a:solidFill>
                  <a:prstClr val="black"/>
                </a:solidFill>
                <a:latin typeface="+mn-lt"/>
              </a:rPr>
              <a:t> </a:t>
            </a:r>
            <a:r>
              <a:rPr lang="tr-TR" sz="1800" spc="0" dirty="0" err="1" smtClean="0">
                <a:solidFill>
                  <a:prstClr val="black"/>
                </a:solidFill>
                <a:latin typeface="+mn-lt"/>
              </a:rPr>
              <a:t>fruits</a:t>
            </a:r>
            <a:r>
              <a:rPr lang="tr-TR" sz="1800" spc="0" dirty="0" smtClean="0">
                <a:solidFill>
                  <a:prstClr val="black"/>
                </a:solidFill>
                <a:latin typeface="+mn-lt"/>
              </a:rPr>
              <a:t>, </a:t>
            </a:r>
            <a:r>
              <a:rPr lang="tr-TR" sz="1800" spc="0" dirty="0" err="1" smtClean="0">
                <a:solidFill>
                  <a:prstClr val="black"/>
                </a:solidFill>
                <a:latin typeface="+mn-lt"/>
              </a:rPr>
              <a:t>vegetables</a:t>
            </a:r>
            <a:r>
              <a:rPr lang="tr-TR" sz="1800" spc="0" dirty="0" smtClean="0">
                <a:solidFill>
                  <a:prstClr val="black"/>
                </a:solidFill>
                <a:latin typeface="+mn-lt"/>
              </a:rPr>
              <a:t>, </a:t>
            </a:r>
            <a:r>
              <a:rPr lang="tr-TR" sz="1800" spc="0" dirty="0" err="1" smtClean="0">
                <a:solidFill>
                  <a:prstClr val="black"/>
                </a:solidFill>
                <a:latin typeface="+mn-lt"/>
              </a:rPr>
              <a:t>yogurt</a:t>
            </a:r>
            <a:r>
              <a:rPr lang="tr-TR" sz="1800" spc="0" dirty="0" smtClean="0">
                <a:solidFill>
                  <a:prstClr val="black"/>
                </a:solidFill>
                <a:latin typeface="+mn-lt"/>
              </a:rPr>
              <a:t>, </a:t>
            </a:r>
            <a:r>
              <a:rPr lang="tr-TR" sz="1800" spc="0" dirty="0" err="1" smtClean="0">
                <a:solidFill>
                  <a:prstClr val="black"/>
                </a:solidFill>
                <a:latin typeface="+mn-lt"/>
              </a:rPr>
              <a:t>fish</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white</a:t>
            </a:r>
            <a:r>
              <a:rPr lang="tr-TR" sz="1800" spc="0" dirty="0" smtClean="0">
                <a:solidFill>
                  <a:prstClr val="black"/>
                </a:solidFill>
                <a:latin typeface="+mn-lt"/>
              </a:rPr>
              <a:t> </a:t>
            </a:r>
            <a:r>
              <a:rPr lang="tr-TR" sz="1800" spc="0" dirty="0" err="1" smtClean="0">
                <a:solidFill>
                  <a:prstClr val="black"/>
                </a:solidFill>
                <a:latin typeface="+mn-lt"/>
              </a:rPr>
              <a:t>meat</a:t>
            </a:r>
            <a:r>
              <a:rPr lang="tr-TR" sz="1800" spc="0" dirty="0" smtClean="0">
                <a:solidFill>
                  <a:prstClr val="black"/>
                </a:solidFill>
                <a:latin typeface="+mn-lt"/>
              </a:rPr>
              <a:t>), </a:t>
            </a:r>
            <a:r>
              <a:rPr lang="tr-TR" sz="1800" spc="0" dirty="0" err="1" smtClean="0">
                <a:solidFill>
                  <a:prstClr val="black"/>
                </a:solidFill>
                <a:latin typeface="+mn-lt"/>
              </a:rPr>
              <a:t>enough</a:t>
            </a:r>
            <a:r>
              <a:rPr lang="tr-TR" sz="1800" spc="0" dirty="0" smtClean="0">
                <a:solidFill>
                  <a:prstClr val="black"/>
                </a:solidFill>
                <a:latin typeface="+mn-lt"/>
              </a:rPr>
              <a:t> </a:t>
            </a:r>
            <a:r>
              <a:rPr lang="tr-TR" sz="1800" spc="0" dirty="0" err="1" smtClean="0">
                <a:solidFill>
                  <a:prstClr val="black"/>
                </a:solidFill>
                <a:latin typeface="+mn-lt"/>
              </a:rPr>
              <a:t>water</a:t>
            </a:r>
            <a:r>
              <a:rPr lang="tr-TR" sz="1800" spc="0" dirty="0" smtClean="0">
                <a:solidFill>
                  <a:prstClr val="black"/>
                </a:solidFill>
                <a:latin typeface="+mn-lt"/>
              </a:rPr>
              <a:t>, </a:t>
            </a:r>
            <a:r>
              <a:rPr lang="tr-TR" sz="1800" spc="0" dirty="0" err="1" smtClean="0">
                <a:solidFill>
                  <a:prstClr val="black"/>
                </a:solidFill>
                <a:latin typeface="+mn-lt"/>
              </a:rPr>
              <a:t>more</a:t>
            </a:r>
            <a:r>
              <a:rPr lang="tr-TR" sz="1800" spc="0" dirty="0" smtClean="0">
                <a:solidFill>
                  <a:prstClr val="black"/>
                </a:solidFill>
                <a:latin typeface="+mn-lt"/>
              </a:rPr>
              <a:t> </a:t>
            </a:r>
            <a:r>
              <a:rPr lang="tr-TR" sz="1800" spc="0" dirty="0" err="1" smtClean="0">
                <a:solidFill>
                  <a:prstClr val="black"/>
                </a:solidFill>
                <a:latin typeface="+mn-lt"/>
              </a:rPr>
              <a:t>activity</a:t>
            </a:r>
            <a:r>
              <a:rPr lang="tr-TR" sz="1800" spc="0" dirty="0" smtClean="0">
                <a:solidFill>
                  <a:prstClr val="black"/>
                </a:solidFill>
                <a:latin typeface="+mn-lt"/>
              </a:rPr>
              <a:t>, </a:t>
            </a:r>
            <a:r>
              <a:rPr lang="tr-TR" sz="1800" spc="0" dirty="0" err="1" smtClean="0">
                <a:solidFill>
                  <a:prstClr val="black"/>
                </a:solidFill>
                <a:latin typeface="+mn-lt"/>
              </a:rPr>
              <a:t>conforming</a:t>
            </a:r>
            <a:r>
              <a:rPr lang="tr-TR" sz="1800" spc="0" dirty="0" smtClean="0">
                <a:solidFill>
                  <a:prstClr val="black"/>
                </a:solidFill>
                <a:latin typeface="+mn-lt"/>
              </a:rPr>
              <a:t> </a:t>
            </a:r>
            <a:r>
              <a:rPr lang="tr-TR" sz="1800" spc="0" dirty="0" err="1" smtClean="0">
                <a:solidFill>
                  <a:prstClr val="black"/>
                </a:solidFill>
                <a:latin typeface="+mn-lt"/>
              </a:rPr>
              <a:t>to</a:t>
            </a:r>
            <a:r>
              <a:rPr lang="tr-TR" sz="1800" spc="0" dirty="0" smtClean="0">
                <a:solidFill>
                  <a:prstClr val="black"/>
                </a:solidFill>
                <a:latin typeface="+mn-lt"/>
              </a:rPr>
              <a:t> </a:t>
            </a:r>
            <a:r>
              <a:rPr lang="tr-TR" sz="1800" spc="0" dirty="0" err="1" smtClean="0">
                <a:solidFill>
                  <a:prstClr val="black"/>
                </a:solidFill>
                <a:latin typeface="+mn-lt"/>
              </a:rPr>
              <a:t>ergonomy</a:t>
            </a:r>
            <a:r>
              <a:rPr lang="tr-TR" sz="1800" spc="0" dirty="0" smtClean="0">
                <a:solidFill>
                  <a:prstClr val="black"/>
                </a:solidFill>
                <a:latin typeface="+mn-lt"/>
              </a:rPr>
              <a:t> in </a:t>
            </a:r>
            <a:r>
              <a:rPr lang="tr-TR" sz="1800" spc="0" dirty="0" err="1">
                <a:solidFill>
                  <a:prstClr val="black"/>
                </a:solidFill>
                <a:latin typeface="+mn-lt"/>
              </a:rPr>
              <a:t>o</a:t>
            </a:r>
            <a:r>
              <a:rPr lang="tr-TR" sz="1800" spc="0" dirty="0" err="1" smtClean="0">
                <a:solidFill>
                  <a:prstClr val="black"/>
                </a:solidFill>
                <a:latin typeface="+mn-lt"/>
              </a:rPr>
              <a:t>ffices</a:t>
            </a:r>
            <a:r>
              <a:rPr lang="tr-TR" sz="1800" spc="0" dirty="0" smtClean="0">
                <a:solidFill>
                  <a:prstClr val="black"/>
                </a:solidFill>
                <a:latin typeface="+mn-lt"/>
              </a:rPr>
              <a:t>, </a:t>
            </a:r>
            <a:r>
              <a:rPr lang="tr-TR" sz="1800" spc="0" dirty="0" err="1" smtClean="0">
                <a:solidFill>
                  <a:prstClr val="black"/>
                </a:solidFill>
                <a:latin typeface="+mn-lt"/>
              </a:rPr>
              <a:t>coping</a:t>
            </a:r>
            <a:r>
              <a:rPr lang="tr-TR" sz="1800" spc="0" dirty="0" smtClean="0">
                <a:solidFill>
                  <a:prstClr val="black"/>
                </a:solidFill>
                <a:latin typeface="+mn-lt"/>
              </a:rPr>
              <a:t> </a:t>
            </a:r>
            <a:r>
              <a:rPr lang="tr-TR" sz="1800" spc="0" dirty="0" err="1" smtClean="0">
                <a:solidFill>
                  <a:prstClr val="black"/>
                </a:solidFill>
                <a:latin typeface="+mn-lt"/>
              </a:rPr>
              <a:t>with</a:t>
            </a:r>
            <a:r>
              <a:rPr lang="tr-TR" sz="1800" spc="0" dirty="0" smtClean="0">
                <a:solidFill>
                  <a:prstClr val="black"/>
                </a:solidFill>
                <a:latin typeface="+mn-lt"/>
              </a:rPr>
              <a:t> </a:t>
            </a:r>
            <a:r>
              <a:rPr lang="tr-TR" sz="1800" spc="0" dirty="0" err="1" smtClean="0">
                <a:solidFill>
                  <a:prstClr val="black"/>
                </a:solidFill>
                <a:latin typeface="+mn-lt"/>
              </a:rPr>
              <a:t>stress</a:t>
            </a:r>
            <a:r>
              <a:rPr lang="tr-TR" sz="1800" spc="0" dirty="0" smtClean="0">
                <a:solidFill>
                  <a:prstClr val="black"/>
                </a:solidFill>
                <a:latin typeface="+mn-lt"/>
              </a:rPr>
              <a:t>, </a:t>
            </a:r>
            <a:r>
              <a:rPr lang="tr-TR" sz="1800" spc="0" dirty="0" err="1" smtClean="0">
                <a:solidFill>
                  <a:prstClr val="black"/>
                </a:solidFill>
                <a:latin typeface="+mn-lt"/>
              </a:rPr>
              <a:t>stopping</a:t>
            </a:r>
            <a:r>
              <a:rPr lang="tr-TR" sz="1800" spc="0" dirty="0" smtClean="0">
                <a:solidFill>
                  <a:prstClr val="black"/>
                </a:solidFill>
                <a:latin typeface="+mn-lt"/>
              </a:rPr>
              <a:t> </a:t>
            </a:r>
            <a:r>
              <a:rPr lang="tr-TR" sz="1800" spc="0" dirty="0" err="1" smtClean="0">
                <a:solidFill>
                  <a:prstClr val="black"/>
                </a:solidFill>
                <a:latin typeface="+mn-lt"/>
              </a:rPr>
              <a:t>smoking</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alcohol</a:t>
            </a:r>
            <a:r>
              <a:rPr lang="tr-TR" sz="1800" spc="0" dirty="0" smtClean="0">
                <a:solidFill>
                  <a:prstClr val="black"/>
                </a:solidFill>
                <a:latin typeface="+mn-lt"/>
              </a:rPr>
              <a:t>, </a:t>
            </a:r>
            <a:r>
              <a:rPr lang="tr-TR" sz="1800" spc="0" dirty="0" err="1" smtClean="0">
                <a:solidFill>
                  <a:prstClr val="black"/>
                </a:solidFill>
                <a:latin typeface="+mn-lt"/>
              </a:rPr>
              <a:t>vaccination</a:t>
            </a:r>
            <a:r>
              <a:rPr lang="tr-TR" sz="1800" spc="0" dirty="0" smtClean="0">
                <a:solidFill>
                  <a:prstClr val="black"/>
                </a:solidFill>
                <a:latin typeface="+mn-lt"/>
              </a:rPr>
              <a:t>, </a:t>
            </a:r>
            <a:r>
              <a:rPr lang="tr-TR" sz="1800" spc="0" dirty="0" err="1" smtClean="0">
                <a:solidFill>
                  <a:prstClr val="black"/>
                </a:solidFill>
                <a:latin typeface="+mn-lt"/>
              </a:rPr>
              <a:t>enough</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qualified</a:t>
            </a:r>
            <a:r>
              <a:rPr lang="tr-TR" sz="1800" spc="0" dirty="0" smtClean="0">
                <a:solidFill>
                  <a:prstClr val="black"/>
                </a:solidFill>
                <a:latin typeface="+mn-lt"/>
              </a:rPr>
              <a:t> </a:t>
            </a:r>
            <a:r>
              <a:rPr lang="tr-TR" sz="1800" spc="0" dirty="0" err="1" smtClean="0">
                <a:solidFill>
                  <a:prstClr val="black"/>
                </a:solidFill>
                <a:latin typeface="+mn-lt"/>
              </a:rPr>
              <a:t>sleeping</a:t>
            </a:r>
            <a:r>
              <a:rPr lang="tr-TR" sz="1800" spc="0" dirty="0" smtClean="0">
                <a:solidFill>
                  <a:prstClr val="black"/>
                </a:solidFill>
                <a:latin typeface="+mn-lt"/>
              </a:rPr>
              <a:t>, </a:t>
            </a:r>
            <a:r>
              <a:rPr lang="tr-TR" sz="1800" spc="0" dirty="0" err="1" smtClean="0">
                <a:solidFill>
                  <a:prstClr val="black"/>
                </a:solidFill>
                <a:latin typeface="+mn-lt"/>
              </a:rPr>
              <a:t>hobbies</a:t>
            </a:r>
            <a:r>
              <a:rPr lang="tr-TR" sz="1800" spc="0" dirty="0" smtClean="0">
                <a:solidFill>
                  <a:prstClr val="black"/>
                </a:solidFill>
                <a:latin typeface="+mn-lt"/>
              </a:rPr>
              <a:t>, </a:t>
            </a:r>
            <a:r>
              <a:rPr lang="tr-TR" sz="1800" spc="0" dirty="0" err="1" smtClean="0">
                <a:solidFill>
                  <a:prstClr val="black"/>
                </a:solidFill>
                <a:latin typeface="+mn-lt"/>
              </a:rPr>
              <a:t>social</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cultural</a:t>
            </a:r>
            <a:r>
              <a:rPr lang="tr-TR" sz="1800" spc="0" dirty="0" smtClean="0">
                <a:solidFill>
                  <a:prstClr val="black"/>
                </a:solidFill>
                <a:latin typeface="+mn-lt"/>
              </a:rPr>
              <a:t> </a:t>
            </a:r>
            <a:r>
              <a:rPr lang="tr-TR" sz="1800" spc="0" dirty="0" err="1" smtClean="0">
                <a:solidFill>
                  <a:prstClr val="black"/>
                </a:solidFill>
                <a:latin typeface="+mn-lt"/>
              </a:rPr>
              <a:t>activities</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healthy</a:t>
            </a:r>
            <a:r>
              <a:rPr lang="tr-TR" sz="1800" spc="0" dirty="0" smtClean="0">
                <a:solidFill>
                  <a:prstClr val="black"/>
                </a:solidFill>
                <a:latin typeface="+mn-lt"/>
              </a:rPr>
              <a:t> </a:t>
            </a:r>
            <a:r>
              <a:rPr lang="tr-TR" sz="1800" spc="0" dirty="0" err="1" smtClean="0">
                <a:solidFill>
                  <a:prstClr val="black"/>
                </a:solidFill>
                <a:latin typeface="+mn-lt"/>
              </a:rPr>
              <a:t>personal</a:t>
            </a:r>
            <a:r>
              <a:rPr lang="tr-TR" sz="1800" spc="0" dirty="0" smtClean="0">
                <a:solidFill>
                  <a:prstClr val="black"/>
                </a:solidFill>
                <a:latin typeface="+mn-lt"/>
              </a:rPr>
              <a:t> </a:t>
            </a:r>
            <a:r>
              <a:rPr lang="tr-TR" sz="1800" spc="0" dirty="0" err="1" smtClean="0">
                <a:solidFill>
                  <a:prstClr val="black"/>
                </a:solidFill>
                <a:latin typeface="+mn-lt"/>
              </a:rPr>
              <a:t>relations</a:t>
            </a:r>
            <a:r>
              <a:rPr lang="tr-TR" sz="1800" spc="0" dirty="0" smtClean="0">
                <a:solidFill>
                  <a:prstClr val="black"/>
                </a:solidFill>
                <a:latin typeface="+mn-lt"/>
              </a:rPr>
              <a:t>.</a:t>
            </a:r>
            <a:endParaRPr lang="tr-TR" sz="1800" spc="0" dirty="0">
              <a:solidFill>
                <a:prstClr val="black"/>
              </a:solidFill>
              <a:latin typeface="+mn-lt"/>
            </a:endParaRPr>
          </a:p>
          <a:p>
            <a:pPr lvl="0" algn="just"/>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Control of </a:t>
            </a:r>
            <a:r>
              <a:rPr lang="tr-TR" sz="4800" dirty="0" err="1" smtClean="0">
                <a:solidFill>
                  <a:schemeClr val="accent3">
                    <a:lumMod val="50000"/>
                  </a:schemeClr>
                </a:solidFill>
              </a:rPr>
              <a:t>risks</a:t>
            </a:r>
            <a:r>
              <a:rPr lang="tr-TR" sz="4800" dirty="0" smtClean="0">
                <a:solidFill>
                  <a:schemeClr val="accent3">
                    <a:lumMod val="50000"/>
                  </a:schemeClr>
                </a:solidFill>
              </a:rPr>
              <a:t> at </a:t>
            </a:r>
            <a:r>
              <a:rPr lang="tr-TR" sz="4800" dirty="0" err="1" smtClean="0">
                <a:solidFill>
                  <a:schemeClr val="accent3">
                    <a:lumMod val="50000"/>
                  </a:schemeClr>
                </a:solidFill>
              </a:rPr>
              <a:t>work</a:t>
            </a:r>
            <a:r>
              <a:rPr lang="tr-TR" sz="4800" dirty="0" smtClean="0">
                <a:solidFill>
                  <a:schemeClr val="accent3">
                    <a:lumMod val="50000"/>
                  </a:schemeClr>
                </a:solidFill>
              </a:rPr>
              <a:t> </a:t>
            </a:r>
            <a:r>
              <a:rPr lang="tr-TR" sz="4800" dirty="0" err="1" smtClean="0">
                <a:solidFill>
                  <a:schemeClr val="accent3">
                    <a:lumMod val="50000"/>
                  </a:schemeClr>
                </a:solidFill>
              </a:rPr>
              <a:t>place</a:t>
            </a:r>
            <a:endParaRPr lang="tr-TR" sz="4800" dirty="0">
              <a:solidFill>
                <a:schemeClr val="accent3">
                  <a:lumMod val="50000"/>
                </a:schemeClr>
              </a:solidFill>
            </a:endParaRP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a:off x="576940" y="3448596"/>
            <a:ext cx="6529275" cy="2987975"/>
          </a:xfrm>
          <a:prstGeom prst="rect">
            <a:avLst/>
          </a:prstGeom>
        </p:spPr>
      </p:pic>
    </p:spTree>
    <p:extLst>
      <p:ext uri="{BB962C8B-B14F-4D97-AF65-F5344CB8AC3E}">
        <p14:creationId xmlns:p14="http://schemas.microsoft.com/office/powerpoint/2010/main" val="28262657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4304306"/>
          </a:xfrm>
        </p:spPr>
        <p:txBody>
          <a:bodyPr/>
          <a:lstStyle/>
          <a:p>
            <a:pPr marL="285750" lvl="0" indent="-285750" algn="just">
              <a:buFont typeface="Wingdings" panose="05000000000000000000" pitchFamily="2" charset="2"/>
              <a:buChar char="v"/>
            </a:pPr>
            <a:r>
              <a:rPr lang="tr-TR" sz="2400" spc="0" dirty="0" smtClean="0">
                <a:solidFill>
                  <a:prstClr val="black"/>
                </a:solidFill>
                <a:latin typeface="+mn-lt"/>
              </a:rPr>
              <a:t>6331 </a:t>
            </a:r>
            <a:r>
              <a:rPr lang="tr-TR" sz="2400" spc="0" dirty="0" err="1" smtClean="0">
                <a:solidFill>
                  <a:prstClr val="black"/>
                </a:solidFill>
                <a:latin typeface="+mn-lt"/>
              </a:rPr>
              <a:t>numbered</a:t>
            </a:r>
            <a:r>
              <a:rPr lang="tr-TR" sz="2400" spc="0" dirty="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Health</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Security</a:t>
            </a:r>
            <a:r>
              <a:rPr lang="tr-TR" sz="2400" spc="0" dirty="0">
                <a:solidFill>
                  <a:prstClr val="black"/>
                </a:solidFill>
                <a:latin typeface="+mn-lt"/>
              </a:rPr>
              <a:t> </a:t>
            </a:r>
            <a:r>
              <a:rPr lang="tr-TR" sz="2400" spc="0" dirty="0" err="1" smtClean="0">
                <a:solidFill>
                  <a:prstClr val="black"/>
                </a:solidFill>
                <a:latin typeface="+mn-lt"/>
              </a:rPr>
              <a:t>Act</a:t>
            </a:r>
            <a:r>
              <a:rPr lang="tr-TR" sz="2400" spc="0" dirty="0" smtClean="0">
                <a:solidFill>
                  <a:prstClr val="black"/>
                </a:solidFill>
                <a:latin typeface="+mn-lt"/>
              </a:rPr>
              <a:t> </a:t>
            </a:r>
            <a:r>
              <a:rPr lang="tr-TR" sz="2400" spc="0" dirty="0" err="1" smtClean="0">
                <a:solidFill>
                  <a:prstClr val="black"/>
                </a:solidFill>
                <a:latin typeface="+mn-lt"/>
              </a:rPr>
              <a:t>defines</a:t>
            </a:r>
            <a:r>
              <a:rPr lang="tr-TR" sz="2400" spc="0" dirty="0">
                <a:solidFill>
                  <a:prstClr val="black"/>
                </a:solidFill>
                <a:latin typeface="+mn-lt"/>
              </a:rPr>
              <a:t> </a:t>
            </a:r>
            <a:r>
              <a:rPr lang="tr-TR" sz="2400" spc="0" dirty="0" smtClean="0">
                <a:solidFill>
                  <a:prstClr val="black"/>
                </a:solidFill>
                <a:latin typeface="+mn-lt"/>
              </a:rPr>
              <a:t>it as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related</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exposure</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risks</a:t>
            </a:r>
            <a:r>
              <a:rPr lang="tr-TR" sz="2400" spc="0" dirty="0" smtClean="0">
                <a:solidFill>
                  <a:prstClr val="black"/>
                </a:solidFill>
                <a:latin typeface="+mn-lt"/>
              </a:rPr>
              <a:t>.</a:t>
            </a:r>
          </a:p>
          <a:p>
            <a:pPr lvl="0" algn="just"/>
            <a:endParaRPr lang="tr-TR" sz="2400" spc="0" dirty="0">
              <a:solidFill>
                <a:prstClr val="black"/>
              </a:solidFill>
              <a:latin typeface="+mn-lt"/>
            </a:endParaRPr>
          </a:p>
          <a:p>
            <a:pPr marL="285750" lvl="0" indent="-285750" algn="just">
              <a:buFont typeface="Wingdings" panose="05000000000000000000" pitchFamily="2" charset="2"/>
              <a:buChar char="v"/>
            </a:pPr>
            <a:r>
              <a:rPr lang="tr-TR" sz="2400" spc="0" dirty="0" smtClean="0">
                <a:solidFill>
                  <a:prstClr val="black"/>
                </a:solidFill>
                <a:latin typeface="+mn-lt"/>
              </a:rPr>
              <a:t>5510 </a:t>
            </a:r>
            <a:r>
              <a:rPr lang="tr-TR" sz="2400" spc="0" dirty="0" err="1" smtClean="0">
                <a:solidFill>
                  <a:prstClr val="black"/>
                </a:solidFill>
                <a:latin typeface="+mn-lt"/>
              </a:rPr>
              <a:t>numbered</a:t>
            </a:r>
            <a:r>
              <a:rPr lang="tr-TR" sz="2400" spc="0" dirty="0" smtClean="0">
                <a:solidFill>
                  <a:prstClr val="black"/>
                </a:solidFill>
                <a:latin typeface="+mn-lt"/>
              </a:rPr>
              <a:t> </a:t>
            </a:r>
            <a:r>
              <a:rPr lang="tr-TR" sz="2400" spc="0" dirty="0" err="1" smtClean="0">
                <a:solidFill>
                  <a:prstClr val="black"/>
                </a:solidFill>
                <a:latin typeface="+mn-lt"/>
              </a:rPr>
              <a:t>Social</a:t>
            </a:r>
            <a:r>
              <a:rPr lang="tr-TR" sz="2400" spc="0" dirty="0">
                <a:solidFill>
                  <a:prstClr val="black"/>
                </a:solidFill>
                <a:latin typeface="+mn-lt"/>
              </a:rPr>
              <a:t> </a:t>
            </a:r>
            <a:r>
              <a:rPr lang="tr-TR" sz="2400" spc="0" dirty="0" err="1" smtClean="0">
                <a:solidFill>
                  <a:prstClr val="black"/>
                </a:solidFill>
                <a:latin typeface="+mn-lt"/>
              </a:rPr>
              <a:t>İnsurances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a:solidFill>
                  <a:prstClr val="black"/>
                </a:solidFill>
                <a:latin typeface="+mn-lt"/>
              </a:rPr>
              <a:t> </a:t>
            </a:r>
            <a:r>
              <a:rPr lang="tr-TR" sz="2400" spc="0" dirty="0" smtClean="0">
                <a:solidFill>
                  <a:prstClr val="black"/>
                </a:solidFill>
                <a:latin typeface="+mn-lt"/>
              </a:rPr>
              <a:t>General </a:t>
            </a:r>
            <a:r>
              <a:rPr lang="tr-TR" sz="2400" spc="0" dirty="0" err="1" smtClean="0">
                <a:solidFill>
                  <a:prstClr val="black"/>
                </a:solidFill>
                <a:latin typeface="+mn-lt"/>
              </a:rPr>
              <a:t>Health</a:t>
            </a:r>
            <a:r>
              <a:rPr lang="tr-TR" sz="2400" spc="0" dirty="0">
                <a:solidFill>
                  <a:prstClr val="black"/>
                </a:solidFill>
                <a:latin typeface="+mn-lt"/>
              </a:rPr>
              <a:t> </a:t>
            </a:r>
            <a:r>
              <a:rPr lang="tr-TR" sz="2400" spc="0" dirty="0" err="1" smtClean="0">
                <a:solidFill>
                  <a:prstClr val="black"/>
                </a:solidFill>
                <a:latin typeface="+mn-lt"/>
              </a:rPr>
              <a:t>İnsurance</a:t>
            </a:r>
            <a:r>
              <a:rPr lang="tr-TR" sz="2400" spc="0" dirty="0" smtClean="0">
                <a:solidFill>
                  <a:prstClr val="black"/>
                </a:solidFill>
                <a:latin typeface="+mn-lt"/>
              </a:rPr>
              <a:t> </a:t>
            </a:r>
            <a:r>
              <a:rPr lang="tr-TR" sz="2400" spc="0" dirty="0" err="1" smtClean="0">
                <a:solidFill>
                  <a:prstClr val="black"/>
                </a:solidFill>
                <a:latin typeface="+mn-lt"/>
              </a:rPr>
              <a:t>Act’s</a:t>
            </a:r>
            <a:r>
              <a:rPr lang="tr-TR" sz="2400" spc="0" dirty="0" smtClean="0">
                <a:solidFill>
                  <a:prstClr val="black"/>
                </a:solidFill>
                <a:latin typeface="+mn-lt"/>
              </a:rPr>
              <a:t> 14th </a:t>
            </a:r>
            <a:r>
              <a:rPr lang="tr-TR" sz="2400" spc="0" dirty="0" err="1" smtClean="0">
                <a:solidFill>
                  <a:prstClr val="black"/>
                </a:solidFill>
                <a:latin typeface="+mn-lt"/>
              </a:rPr>
              <a:t>item</a:t>
            </a:r>
            <a:r>
              <a:rPr lang="tr-TR" sz="2400" spc="0" dirty="0" smtClean="0">
                <a:solidFill>
                  <a:prstClr val="black"/>
                </a:solidFill>
                <a:latin typeface="+mn-lt"/>
              </a:rPr>
              <a:t> </a:t>
            </a:r>
            <a:r>
              <a:rPr lang="tr-TR" sz="2400" spc="0" dirty="0" err="1" smtClean="0">
                <a:solidFill>
                  <a:prstClr val="black"/>
                </a:solidFill>
                <a:latin typeface="+mn-lt"/>
              </a:rPr>
              <a:t>defines</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as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transient</a:t>
            </a:r>
            <a:r>
              <a:rPr lang="tr-TR" sz="2400" spc="0" dirty="0" smtClean="0">
                <a:solidFill>
                  <a:prstClr val="black"/>
                </a:solidFill>
                <a:latin typeface="+mn-lt"/>
              </a:rPr>
              <a:t> </a:t>
            </a:r>
            <a:r>
              <a:rPr lang="tr-TR" sz="2400" spc="0" dirty="0" err="1" smtClean="0">
                <a:solidFill>
                  <a:prstClr val="black"/>
                </a:solidFill>
                <a:latin typeface="+mn-lt"/>
              </a:rPr>
              <a:t>or</a:t>
            </a:r>
            <a:r>
              <a:rPr lang="tr-TR" sz="2400" spc="0" dirty="0" smtClean="0">
                <a:solidFill>
                  <a:prstClr val="black"/>
                </a:solidFill>
                <a:latin typeface="+mn-lt"/>
              </a:rPr>
              <a:t> </a:t>
            </a:r>
            <a:r>
              <a:rPr lang="tr-TR" sz="2400" spc="0" dirty="0" err="1" smtClean="0">
                <a:solidFill>
                  <a:prstClr val="black"/>
                </a:solidFill>
                <a:latin typeface="+mn-lt"/>
              </a:rPr>
              <a:t>continous</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disabilities</a:t>
            </a:r>
            <a:r>
              <a:rPr lang="tr-TR" sz="2400" spc="0" dirty="0">
                <a:solidFill>
                  <a:prstClr val="black"/>
                </a:solidFill>
                <a:latin typeface="+mn-lt"/>
              </a:rPr>
              <a:t> </a:t>
            </a:r>
            <a:r>
              <a:rPr lang="tr-TR" sz="2400" spc="0" dirty="0" err="1" smtClean="0">
                <a:solidFill>
                  <a:prstClr val="black"/>
                </a:solidFill>
                <a:latin typeface="+mn-lt"/>
              </a:rPr>
              <a:t>or</a:t>
            </a:r>
            <a:r>
              <a:rPr lang="tr-TR" sz="2400" spc="0" dirty="0">
                <a:solidFill>
                  <a:prstClr val="black"/>
                </a:solidFill>
                <a:latin typeface="+mn-lt"/>
              </a:rPr>
              <a:t> </a:t>
            </a:r>
            <a:r>
              <a:rPr lang="tr-TR" sz="2400" spc="0" dirty="0" err="1" smtClean="0">
                <a:solidFill>
                  <a:prstClr val="black"/>
                </a:solidFill>
                <a:latin typeface="+mn-lt"/>
              </a:rPr>
              <a:t>psychologic</a:t>
            </a:r>
            <a:r>
              <a:rPr lang="tr-TR" sz="2400" spc="0" dirty="0" smtClean="0">
                <a:solidFill>
                  <a:prstClr val="black"/>
                </a:solidFill>
                <a:latin typeface="+mn-lt"/>
              </a:rPr>
              <a:t> </a:t>
            </a:r>
            <a:r>
              <a:rPr lang="tr-TR" sz="2400" spc="0" dirty="0" err="1" smtClean="0">
                <a:solidFill>
                  <a:prstClr val="black"/>
                </a:solidFill>
                <a:latin typeface="+mn-lt"/>
              </a:rPr>
              <a:t>disorders</a:t>
            </a:r>
            <a:r>
              <a:rPr lang="tr-TR" sz="2400" spc="0" dirty="0" smtClean="0">
                <a:solidFill>
                  <a:prstClr val="black"/>
                </a:solidFill>
                <a:latin typeface="+mn-lt"/>
              </a:rPr>
              <a:t> </a:t>
            </a:r>
            <a:r>
              <a:rPr lang="tr-TR" sz="2400" spc="0" dirty="0" err="1" smtClean="0">
                <a:solidFill>
                  <a:prstClr val="black"/>
                </a:solidFill>
                <a:latin typeface="+mn-lt"/>
              </a:rPr>
              <a:t>related</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work’s</a:t>
            </a:r>
            <a:r>
              <a:rPr lang="tr-TR" sz="2400" spc="0" dirty="0" smtClean="0">
                <a:solidFill>
                  <a:prstClr val="black"/>
                </a:solidFill>
                <a:latin typeface="+mn-lt"/>
              </a:rPr>
              <a:t> </a:t>
            </a:r>
            <a:r>
              <a:rPr lang="tr-TR" sz="2400" spc="0" dirty="0" err="1" smtClean="0">
                <a:solidFill>
                  <a:prstClr val="black"/>
                </a:solidFill>
                <a:latin typeface="+mn-lt"/>
              </a:rPr>
              <a:t>quality</a:t>
            </a:r>
            <a:r>
              <a:rPr lang="tr-TR" sz="2400" spc="0" dirty="0">
                <a:solidFill>
                  <a:prstClr val="black"/>
                </a:solidFill>
                <a:latin typeface="+mn-lt"/>
              </a:rPr>
              <a:t> </a:t>
            </a:r>
            <a:r>
              <a:rPr lang="tr-TR" sz="2400" spc="0" dirty="0" err="1" smtClean="0">
                <a:solidFill>
                  <a:prstClr val="black"/>
                </a:solidFill>
                <a:latin typeface="+mn-lt"/>
              </a:rPr>
              <a:t>by</a:t>
            </a:r>
            <a:r>
              <a:rPr lang="tr-TR" sz="2400" spc="0" dirty="0" smtClean="0">
                <a:solidFill>
                  <a:prstClr val="black"/>
                </a:solidFill>
                <a:latin typeface="+mn-lt"/>
              </a:rPr>
              <a:t> a </a:t>
            </a:r>
            <a:r>
              <a:rPr lang="tr-TR" sz="2400" spc="0" dirty="0" err="1" smtClean="0">
                <a:solidFill>
                  <a:prstClr val="black"/>
                </a:solidFill>
                <a:latin typeface="+mn-lt"/>
              </a:rPr>
              <a:t>repeated</a:t>
            </a:r>
            <a:r>
              <a:rPr lang="tr-TR" sz="2400" spc="0" dirty="0" smtClean="0">
                <a:solidFill>
                  <a:prstClr val="black"/>
                </a:solidFill>
                <a:latin typeface="+mn-lt"/>
              </a:rPr>
              <a:t> </a:t>
            </a:r>
            <a:r>
              <a:rPr lang="tr-TR" sz="2400" spc="0" dirty="0" err="1" smtClean="0">
                <a:solidFill>
                  <a:prstClr val="black"/>
                </a:solidFill>
                <a:latin typeface="+mn-lt"/>
              </a:rPr>
              <a:t>cause</a:t>
            </a:r>
            <a:r>
              <a:rPr lang="tr-TR" sz="2400" spc="0" dirty="0" smtClean="0">
                <a:solidFill>
                  <a:prstClr val="black"/>
                </a:solidFill>
                <a:latin typeface="+mn-lt"/>
              </a:rPr>
              <a:t> </a:t>
            </a:r>
            <a:r>
              <a:rPr lang="tr-TR" sz="2400" spc="0" dirty="0" err="1" smtClean="0">
                <a:solidFill>
                  <a:prstClr val="black"/>
                </a:solidFill>
                <a:latin typeface="+mn-lt"/>
              </a:rPr>
              <a:t>or</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work’s</a:t>
            </a:r>
            <a:r>
              <a:rPr lang="tr-TR" sz="2400" spc="0" dirty="0" smtClean="0">
                <a:solidFill>
                  <a:prstClr val="black"/>
                </a:solidFill>
                <a:latin typeface="+mn-lt"/>
              </a:rPr>
              <a:t> </a:t>
            </a:r>
            <a:r>
              <a:rPr lang="tr-TR" sz="2400" spc="0" dirty="0" err="1" smtClean="0">
                <a:solidFill>
                  <a:prstClr val="black"/>
                </a:solidFill>
                <a:latin typeface="+mn-lt"/>
              </a:rPr>
              <a:t>execution</a:t>
            </a:r>
            <a:r>
              <a:rPr lang="tr-TR" sz="2400" spc="0" dirty="0" smtClean="0">
                <a:solidFill>
                  <a:prstClr val="black"/>
                </a:solidFill>
                <a:latin typeface="+mn-lt"/>
              </a:rPr>
              <a:t> </a:t>
            </a:r>
            <a:r>
              <a:rPr lang="tr-TR" sz="2400" spc="0" dirty="0" err="1" smtClean="0">
                <a:solidFill>
                  <a:prstClr val="black"/>
                </a:solidFill>
                <a:latin typeface="+mn-lt"/>
              </a:rPr>
              <a:t>conditions</a:t>
            </a:r>
            <a:r>
              <a:rPr lang="tr-TR" sz="2400" spc="0" dirty="0" smtClean="0">
                <a:solidFill>
                  <a:prstClr val="black"/>
                </a:solidFill>
                <a:latin typeface="+mn-lt"/>
              </a:rPr>
              <a:t>.</a:t>
            </a:r>
            <a:endParaRPr lang="tr-TR" sz="2800" dirty="0" smtClean="0">
              <a:solidFill>
                <a:schemeClr val="tx1"/>
              </a:solidFill>
              <a:latin typeface="+mn-lt"/>
              <a:ea typeface="Ebrima" panose="02000000000000000000" pitchFamily="2" charset="0"/>
              <a:cs typeface="Ebrima" panose="02000000000000000000" pitchFamily="2" charset="0"/>
            </a:endParaRPr>
          </a:p>
        </p:txBody>
      </p:sp>
      <p:sp>
        <p:nvSpPr>
          <p:cNvPr id="4" name="Metin Yer Tutucusu 3"/>
          <p:cNvSpPr>
            <a:spLocks noGrp="1"/>
          </p:cNvSpPr>
          <p:nvPr>
            <p:ph type="body" sz="quarter" idx="13"/>
          </p:nvPr>
        </p:nvSpPr>
        <p:spPr>
          <a:xfrm>
            <a:off x="245168" y="249404"/>
            <a:ext cx="6202000" cy="1069850"/>
          </a:xfrm>
        </p:spPr>
        <p:txBody>
          <a:bodyPr/>
          <a:lstStyle/>
          <a:p>
            <a:r>
              <a:rPr lang="tr-TR" sz="4800" dirty="0" smtClean="0">
                <a:solidFill>
                  <a:schemeClr val="accent3">
                    <a:lumMod val="50000"/>
                  </a:schemeClr>
                </a:solidFill>
              </a:rPr>
              <a:t>Definition</a:t>
            </a:r>
            <a:endParaRPr lang="tr-TR" sz="4800" dirty="0">
              <a:solidFill>
                <a:schemeClr val="accent3">
                  <a:lumMod val="50000"/>
                </a:schemeClr>
              </a:solidFill>
            </a:endParaRPr>
          </a:p>
        </p:txBody>
      </p:sp>
    </p:spTree>
    <p:extLst>
      <p:ext uri="{BB962C8B-B14F-4D97-AF65-F5344CB8AC3E}">
        <p14:creationId xmlns:p14="http://schemas.microsoft.com/office/powerpoint/2010/main" val="4044445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9742693" cy="3789709"/>
          </a:xfrm>
        </p:spPr>
        <p:txBody>
          <a:bodyPr/>
          <a:lstStyle/>
          <a:p>
            <a:pPr lvl="0" algn="just"/>
            <a:r>
              <a:rPr lang="tr-TR" sz="2400" spc="0" dirty="0" smtClean="0">
                <a:solidFill>
                  <a:prstClr val="black"/>
                </a:solidFill>
                <a:latin typeface="+mn-lt"/>
              </a:rPr>
              <a:t>Definition: </a:t>
            </a:r>
            <a:r>
              <a:rPr lang="tr-TR" sz="2400" spc="0" dirty="0" err="1" smtClean="0">
                <a:solidFill>
                  <a:prstClr val="black"/>
                </a:solidFill>
                <a:latin typeface="+mn-lt"/>
              </a:rPr>
              <a:t>Biologic</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Microorganisms</a:t>
            </a:r>
            <a:r>
              <a:rPr lang="tr-TR" sz="2400" spc="0" dirty="0" smtClean="0">
                <a:solidFill>
                  <a:prstClr val="black"/>
                </a:solidFill>
                <a:latin typeface="+mn-lt"/>
              </a:rPr>
              <a:t>, </a:t>
            </a:r>
            <a:r>
              <a:rPr lang="tr-TR" sz="2400" spc="0" dirty="0" err="1" smtClean="0">
                <a:solidFill>
                  <a:prstClr val="black"/>
                </a:solidFill>
                <a:latin typeface="+mn-lt"/>
              </a:rPr>
              <a:t>cell</a:t>
            </a:r>
            <a:r>
              <a:rPr lang="tr-TR" sz="2400" spc="0" dirty="0" smtClean="0">
                <a:solidFill>
                  <a:prstClr val="black"/>
                </a:solidFill>
                <a:latin typeface="+mn-lt"/>
              </a:rPr>
              <a:t> </a:t>
            </a:r>
            <a:r>
              <a:rPr lang="tr-TR" sz="2400" spc="0" dirty="0" err="1" smtClean="0">
                <a:solidFill>
                  <a:prstClr val="black"/>
                </a:solidFill>
                <a:latin typeface="+mn-lt"/>
              </a:rPr>
              <a:t>cultures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human</a:t>
            </a:r>
            <a:r>
              <a:rPr lang="tr-TR" sz="2400" spc="0" dirty="0" smtClean="0">
                <a:solidFill>
                  <a:prstClr val="black"/>
                </a:solidFill>
                <a:latin typeface="+mn-lt"/>
              </a:rPr>
              <a:t> </a:t>
            </a:r>
            <a:r>
              <a:rPr lang="tr-TR" sz="2400" spc="0" dirty="0" err="1" smtClean="0">
                <a:solidFill>
                  <a:prstClr val="black"/>
                </a:solidFill>
                <a:latin typeface="+mn-lt"/>
              </a:rPr>
              <a:t>endoparasites</a:t>
            </a:r>
            <a:r>
              <a:rPr lang="tr-TR" sz="2400" spc="0" dirty="0" smtClean="0">
                <a:solidFill>
                  <a:prstClr val="black"/>
                </a:solidFill>
                <a:latin typeface="+mn-lt"/>
              </a:rPr>
              <a:t> </a:t>
            </a:r>
            <a:r>
              <a:rPr lang="tr-TR" sz="2400" spc="0" dirty="0" err="1" smtClean="0">
                <a:solidFill>
                  <a:prstClr val="black"/>
                </a:solidFill>
                <a:latin typeface="+mn-lt"/>
              </a:rPr>
              <a:t>containing</a:t>
            </a:r>
            <a:r>
              <a:rPr lang="tr-TR" sz="2400" spc="0" dirty="0" smtClean="0">
                <a:solidFill>
                  <a:prstClr val="black"/>
                </a:solidFill>
                <a:latin typeface="+mn-lt"/>
              </a:rPr>
              <a:t> </a:t>
            </a:r>
            <a:r>
              <a:rPr lang="tr-TR" sz="2400" spc="0" dirty="0" err="1" smtClean="0">
                <a:solidFill>
                  <a:prstClr val="black"/>
                </a:solidFill>
                <a:latin typeface="+mn-lt"/>
              </a:rPr>
              <a:t>also</a:t>
            </a:r>
            <a:r>
              <a:rPr lang="tr-TR" sz="2400" spc="0" dirty="0" smtClean="0">
                <a:solidFill>
                  <a:prstClr val="black"/>
                </a:solidFill>
                <a:latin typeface="+mn-lt"/>
              </a:rPr>
              <a:t> </a:t>
            </a:r>
            <a:r>
              <a:rPr lang="tr-TR" sz="2400" spc="0" dirty="0" err="1" smtClean="0">
                <a:solidFill>
                  <a:prstClr val="black"/>
                </a:solidFill>
                <a:latin typeface="+mn-lt"/>
              </a:rPr>
              <a:t>genetically</a:t>
            </a:r>
            <a:r>
              <a:rPr lang="tr-TR" sz="2400" spc="0" dirty="0" smtClean="0">
                <a:solidFill>
                  <a:prstClr val="black"/>
                </a:solidFill>
                <a:latin typeface="+mn-lt"/>
              </a:rPr>
              <a:t> </a:t>
            </a:r>
            <a:r>
              <a:rPr lang="tr-TR" sz="2400" spc="0" dirty="0" err="1" smtClean="0">
                <a:solidFill>
                  <a:prstClr val="black"/>
                </a:solidFill>
                <a:latin typeface="+mn-lt"/>
              </a:rPr>
              <a:t>changed</a:t>
            </a:r>
            <a:r>
              <a:rPr lang="tr-TR" sz="2400" spc="0" dirty="0" smtClean="0">
                <a:solidFill>
                  <a:prstClr val="black"/>
                </a:solidFill>
                <a:latin typeface="+mn-lt"/>
              </a:rPr>
              <a:t> </a:t>
            </a:r>
            <a:r>
              <a:rPr lang="tr-TR" sz="2400" spc="0" dirty="0" err="1" smtClean="0">
                <a:solidFill>
                  <a:prstClr val="black"/>
                </a:solidFill>
                <a:latin typeface="+mn-lt"/>
              </a:rPr>
              <a:t>ones</a:t>
            </a:r>
            <a:r>
              <a:rPr lang="tr-TR" sz="2400" spc="0" dirty="0" smtClean="0">
                <a:solidFill>
                  <a:prstClr val="black"/>
                </a:solidFill>
                <a:latin typeface="+mn-lt"/>
              </a:rPr>
              <a:t> </a:t>
            </a:r>
            <a:r>
              <a:rPr lang="tr-TR" sz="2400" spc="0" dirty="0" err="1" smtClean="0">
                <a:solidFill>
                  <a:prstClr val="black"/>
                </a:solidFill>
                <a:latin typeface="+mn-lt"/>
              </a:rPr>
              <a:t>that</a:t>
            </a:r>
            <a:r>
              <a:rPr lang="tr-TR" sz="2400" spc="0" dirty="0" smtClean="0">
                <a:solidFill>
                  <a:prstClr val="black"/>
                </a:solidFill>
                <a:latin typeface="+mn-lt"/>
              </a:rPr>
              <a:t> can </a:t>
            </a:r>
            <a:r>
              <a:rPr lang="tr-TR" sz="2400" spc="0" dirty="0" err="1" smtClean="0">
                <a:solidFill>
                  <a:prstClr val="black"/>
                </a:solidFill>
                <a:latin typeface="+mn-lt"/>
              </a:rPr>
              <a:t>cause</a:t>
            </a:r>
            <a:r>
              <a:rPr lang="tr-TR" sz="2400" spc="0" dirty="0" smtClean="0">
                <a:solidFill>
                  <a:prstClr val="black"/>
                </a:solidFill>
                <a:latin typeface="+mn-lt"/>
              </a:rPr>
              <a:t> </a:t>
            </a:r>
            <a:r>
              <a:rPr lang="tr-TR" sz="2400" spc="0" dirty="0" err="1" smtClean="0">
                <a:solidFill>
                  <a:prstClr val="black"/>
                </a:solidFill>
                <a:latin typeface="+mn-lt"/>
              </a:rPr>
              <a:t>any</a:t>
            </a:r>
            <a:r>
              <a:rPr lang="tr-TR" sz="2400" spc="0" dirty="0" smtClean="0">
                <a:solidFill>
                  <a:prstClr val="black"/>
                </a:solidFill>
                <a:latin typeface="+mn-lt"/>
              </a:rPr>
              <a:t> </a:t>
            </a:r>
            <a:r>
              <a:rPr lang="tr-TR" sz="2400" spc="0" dirty="0" err="1" smtClean="0">
                <a:solidFill>
                  <a:prstClr val="black"/>
                </a:solidFill>
                <a:latin typeface="+mn-lt"/>
              </a:rPr>
              <a:t>infection</a:t>
            </a:r>
            <a:r>
              <a:rPr lang="tr-TR" sz="2400" spc="0" dirty="0" smtClean="0">
                <a:solidFill>
                  <a:prstClr val="black"/>
                </a:solidFill>
                <a:latin typeface="+mn-lt"/>
              </a:rPr>
              <a:t>, </a:t>
            </a:r>
            <a:r>
              <a:rPr lang="tr-TR" sz="2400" spc="0" dirty="0" err="1" smtClean="0">
                <a:solidFill>
                  <a:prstClr val="black"/>
                </a:solidFill>
                <a:latin typeface="+mn-lt"/>
              </a:rPr>
              <a:t>allergy</a:t>
            </a:r>
            <a:r>
              <a:rPr lang="tr-TR" sz="2400" spc="0" dirty="0" smtClean="0">
                <a:solidFill>
                  <a:prstClr val="black"/>
                </a:solidFill>
                <a:latin typeface="+mn-lt"/>
              </a:rPr>
              <a:t> </a:t>
            </a:r>
            <a:r>
              <a:rPr lang="tr-TR" sz="2400" spc="0" dirty="0" err="1" smtClean="0">
                <a:solidFill>
                  <a:prstClr val="black"/>
                </a:solidFill>
                <a:latin typeface="+mn-lt"/>
              </a:rPr>
              <a:t>or</a:t>
            </a:r>
            <a:r>
              <a:rPr lang="tr-TR" sz="2400" spc="0" dirty="0" smtClean="0">
                <a:solidFill>
                  <a:prstClr val="black"/>
                </a:solidFill>
                <a:latin typeface="+mn-lt"/>
              </a:rPr>
              <a:t> </a:t>
            </a:r>
            <a:r>
              <a:rPr lang="tr-TR" sz="2400" spc="0" dirty="0" err="1" smtClean="0">
                <a:solidFill>
                  <a:prstClr val="black"/>
                </a:solidFill>
                <a:latin typeface="+mn-lt"/>
              </a:rPr>
              <a:t>toxication</a:t>
            </a:r>
            <a:r>
              <a:rPr lang="tr-TR" sz="2400" spc="0" dirty="0">
                <a:solidFill>
                  <a:prstClr val="black"/>
                </a:solidFill>
                <a:latin typeface="+mn-lt"/>
              </a:rPr>
              <a:t>.</a:t>
            </a:r>
          </a:p>
          <a:p>
            <a:pPr lvl="0"/>
            <a:r>
              <a:rPr lang="tr-TR" sz="2400" spc="0" dirty="0" err="1" smtClean="0">
                <a:solidFill>
                  <a:prstClr val="black"/>
                </a:solidFill>
                <a:latin typeface="+mn-lt"/>
              </a:rPr>
              <a:t>In</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law</a:t>
            </a:r>
            <a:r>
              <a:rPr lang="tr-TR" sz="2400" spc="0" dirty="0" smtClean="0">
                <a:solidFill>
                  <a:prstClr val="black"/>
                </a:solidFill>
                <a:latin typeface="+mn-lt"/>
              </a:rPr>
              <a:t>, it </a:t>
            </a:r>
            <a:r>
              <a:rPr lang="tr-TR" sz="2400" spc="0" dirty="0" err="1" smtClean="0">
                <a:solidFill>
                  <a:prstClr val="black"/>
                </a:solidFill>
                <a:latin typeface="+mn-lt"/>
              </a:rPr>
              <a:t>relates</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places</a:t>
            </a:r>
            <a:r>
              <a:rPr lang="tr-TR" sz="2400" spc="0" dirty="0" smtClean="0">
                <a:solidFill>
                  <a:prstClr val="black"/>
                </a:solidFill>
                <a:latin typeface="+mn-lt"/>
              </a:rPr>
              <a:t> </a:t>
            </a:r>
            <a:r>
              <a:rPr lang="tr-TR" sz="2400" spc="0" dirty="0" err="1" smtClean="0">
                <a:solidFill>
                  <a:prstClr val="black"/>
                </a:solidFill>
                <a:latin typeface="+mn-lt"/>
              </a:rPr>
              <a:t>which</a:t>
            </a:r>
            <a:r>
              <a:rPr lang="tr-TR" sz="2400" spc="0" dirty="0" smtClean="0">
                <a:solidFill>
                  <a:prstClr val="black"/>
                </a:solidFill>
                <a:latin typeface="+mn-lt"/>
              </a:rPr>
              <a:t> can </a:t>
            </a:r>
            <a:r>
              <a:rPr lang="tr-TR" sz="2400" spc="0" dirty="0" err="1" smtClean="0">
                <a:solidFill>
                  <a:prstClr val="black"/>
                </a:solidFill>
                <a:latin typeface="+mn-lt"/>
              </a:rPr>
              <a:t>directly</a:t>
            </a:r>
            <a:r>
              <a:rPr lang="tr-TR" sz="2400" spc="0" dirty="0" smtClean="0">
                <a:solidFill>
                  <a:prstClr val="black"/>
                </a:solidFill>
                <a:latin typeface="+mn-lt"/>
              </a:rPr>
              <a:t> </a:t>
            </a:r>
            <a:r>
              <a:rPr lang="tr-TR" sz="2400" spc="0" dirty="0" err="1" smtClean="0">
                <a:solidFill>
                  <a:prstClr val="black"/>
                </a:solidFill>
                <a:latin typeface="+mn-lt"/>
              </a:rPr>
              <a:t>or</a:t>
            </a:r>
            <a:r>
              <a:rPr lang="tr-TR" sz="2400" spc="0" dirty="0" smtClean="0">
                <a:solidFill>
                  <a:prstClr val="black"/>
                </a:solidFill>
                <a:latin typeface="+mn-lt"/>
              </a:rPr>
              <a:t> </a:t>
            </a:r>
            <a:r>
              <a:rPr lang="tr-TR" sz="2400" spc="0" dirty="0" err="1" smtClean="0">
                <a:solidFill>
                  <a:prstClr val="black"/>
                </a:solidFill>
                <a:latin typeface="+mn-lt"/>
              </a:rPr>
              <a:t>indirectly</a:t>
            </a:r>
            <a:r>
              <a:rPr lang="tr-TR" sz="2400" spc="0" dirty="0" smtClean="0">
                <a:solidFill>
                  <a:prstClr val="black"/>
                </a:solidFill>
                <a:latin typeface="+mn-lt"/>
              </a:rPr>
              <a:t> </a:t>
            </a:r>
            <a:r>
              <a:rPr lang="tr-TR" sz="2400" spc="0" dirty="0" err="1" smtClean="0">
                <a:solidFill>
                  <a:prstClr val="black"/>
                </a:solidFill>
                <a:latin typeface="+mn-lt"/>
              </a:rPr>
              <a:t>face</a:t>
            </a:r>
            <a:r>
              <a:rPr lang="tr-TR" sz="2400" spc="0" dirty="0" smtClean="0">
                <a:solidFill>
                  <a:prstClr val="black"/>
                </a:solidFill>
                <a:latin typeface="+mn-lt"/>
              </a:rPr>
              <a:t> </a:t>
            </a:r>
            <a:r>
              <a:rPr lang="tr-TR" sz="2400" spc="0" dirty="0" err="1" smtClean="0">
                <a:solidFill>
                  <a:prstClr val="black"/>
                </a:solidFill>
                <a:latin typeface="+mn-lt"/>
              </a:rPr>
              <a:t>these</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a:solidFill>
                  <a:prstClr val="black"/>
                </a:solidFill>
                <a:latin typeface="+mn-lt"/>
              </a:rPr>
              <a:t>.</a:t>
            </a:r>
            <a:endParaRPr lang="tr-TR" sz="2400" spc="0" dirty="0" smtClean="0">
              <a:solidFill>
                <a:prstClr val="black"/>
              </a:solidFill>
              <a:latin typeface="+mn-lt"/>
            </a:endParaRPr>
          </a:p>
          <a:p>
            <a:pPr lvl="0"/>
            <a:r>
              <a:rPr lang="tr-TR" spc="0" dirty="0">
                <a:solidFill>
                  <a:prstClr val="black"/>
                </a:solidFill>
                <a:latin typeface="+mn-lt"/>
              </a:rPr>
              <a:t>a) </a:t>
            </a:r>
            <a:r>
              <a:rPr lang="tr-TR" spc="0" dirty="0">
                <a:solidFill>
                  <a:srgbClr val="FF0000"/>
                </a:solidFill>
                <a:latin typeface="+mn-lt"/>
              </a:rPr>
              <a:t>20/6/2012 </a:t>
            </a:r>
            <a:r>
              <a:rPr lang="tr-TR" spc="0" dirty="0" err="1" smtClean="0">
                <a:solidFill>
                  <a:srgbClr val="FF0000"/>
                </a:solidFill>
                <a:latin typeface="+mn-lt"/>
              </a:rPr>
              <a:t>dated</a:t>
            </a:r>
            <a:r>
              <a:rPr lang="tr-TR" spc="0" dirty="0" smtClean="0">
                <a:solidFill>
                  <a:srgbClr val="FF0000"/>
                </a:solidFill>
                <a:latin typeface="+mn-lt"/>
              </a:rPr>
              <a:t> </a:t>
            </a:r>
            <a:r>
              <a:rPr lang="tr-TR" spc="0" dirty="0" err="1" smtClean="0">
                <a:solidFill>
                  <a:srgbClr val="FF0000"/>
                </a:solidFill>
                <a:latin typeface="+mn-lt"/>
              </a:rPr>
              <a:t>and</a:t>
            </a:r>
            <a:r>
              <a:rPr lang="tr-TR" spc="0" dirty="0" smtClean="0">
                <a:solidFill>
                  <a:srgbClr val="FF0000"/>
                </a:solidFill>
                <a:latin typeface="+mn-lt"/>
              </a:rPr>
              <a:t> 6331 </a:t>
            </a:r>
            <a:r>
              <a:rPr lang="tr-TR" spc="0" dirty="0" err="1" smtClean="0">
                <a:solidFill>
                  <a:srgbClr val="FF0000"/>
                </a:solidFill>
                <a:latin typeface="+mn-lt"/>
              </a:rPr>
              <a:t>numbered</a:t>
            </a:r>
            <a:r>
              <a:rPr lang="tr-TR" spc="0" dirty="0" smtClean="0">
                <a:solidFill>
                  <a:srgbClr val="FF0000"/>
                </a:solidFill>
                <a:latin typeface="+mn-lt"/>
              </a:rPr>
              <a:t> </a:t>
            </a:r>
            <a:r>
              <a:rPr lang="tr-TR" spc="0" dirty="0" err="1" smtClean="0">
                <a:solidFill>
                  <a:srgbClr val="FF0000"/>
                </a:solidFill>
                <a:latin typeface="+mn-lt"/>
              </a:rPr>
              <a:t>Work</a:t>
            </a:r>
            <a:r>
              <a:rPr lang="tr-TR" spc="0" dirty="0" smtClean="0">
                <a:solidFill>
                  <a:srgbClr val="FF0000"/>
                </a:solidFill>
                <a:latin typeface="+mn-lt"/>
              </a:rPr>
              <a:t> </a:t>
            </a:r>
            <a:r>
              <a:rPr lang="tr-TR" spc="0" dirty="0" err="1" smtClean="0">
                <a:solidFill>
                  <a:srgbClr val="FF0000"/>
                </a:solidFill>
                <a:latin typeface="+mn-lt"/>
              </a:rPr>
              <a:t>Health</a:t>
            </a:r>
            <a:r>
              <a:rPr lang="tr-TR" spc="0" dirty="0" smtClean="0">
                <a:solidFill>
                  <a:srgbClr val="FF0000"/>
                </a:solidFill>
                <a:latin typeface="+mn-lt"/>
              </a:rPr>
              <a:t> </a:t>
            </a:r>
            <a:r>
              <a:rPr lang="tr-TR" spc="0" dirty="0" err="1" smtClean="0">
                <a:solidFill>
                  <a:srgbClr val="FF0000"/>
                </a:solidFill>
                <a:latin typeface="+mn-lt"/>
              </a:rPr>
              <a:t>and</a:t>
            </a:r>
            <a:r>
              <a:rPr lang="tr-TR" spc="0" dirty="0" smtClean="0">
                <a:solidFill>
                  <a:srgbClr val="FF0000"/>
                </a:solidFill>
                <a:latin typeface="+mn-lt"/>
              </a:rPr>
              <a:t> Security </a:t>
            </a:r>
            <a:r>
              <a:rPr lang="tr-TR" spc="0" dirty="0" err="1" smtClean="0">
                <a:solidFill>
                  <a:srgbClr val="FF0000"/>
                </a:solidFill>
                <a:latin typeface="+mn-lt"/>
              </a:rPr>
              <a:t>Law</a:t>
            </a:r>
            <a:r>
              <a:rPr lang="tr-TR" spc="0" dirty="0" smtClean="0">
                <a:solidFill>
                  <a:srgbClr val="FF0000"/>
                </a:solidFill>
                <a:latin typeface="+mn-lt"/>
              </a:rPr>
              <a:t> </a:t>
            </a:r>
            <a:r>
              <a:rPr lang="tr-TR" spc="0" dirty="0" err="1" smtClean="0">
                <a:solidFill>
                  <a:srgbClr val="FF0000"/>
                </a:solidFill>
                <a:latin typeface="+mn-lt"/>
              </a:rPr>
              <a:t>addresses</a:t>
            </a:r>
            <a:r>
              <a:rPr lang="tr-TR" spc="0" dirty="0" smtClean="0">
                <a:solidFill>
                  <a:srgbClr val="FF0000"/>
                </a:solidFill>
                <a:latin typeface="+mn-lt"/>
              </a:rPr>
              <a:t> </a:t>
            </a:r>
            <a:r>
              <a:rPr lang="tr-TR" spc="0" dirty="0" err="1" smtClean="0">
                <a:solidFill>
                  <a:srgbClr val="FF0000"/>
                </a:solidFill>
                <a:latin typeface="+mn-lt"/>
              </a:rPr>
              <a:t>these</a:t>
            </a:r>
            <a:r>
              <a:rPr lang="tr-TR" spc="0" dirty="0" smtClean="0">
                <a:solidFill>
                  <a:srgbClr val="FF0000"/>
                </a:solidFill>
                <a:latin typeface="+mn-lt"/>
              </a:rPr>
              <a:t> </a:t>
            </a:r>
            <a:r>
              <a:rPr lang="tr-TR" spc="0" dirty="0" err="1" smtClean="0">
                <a:solidFill>
                  <a:srgbClr val="FF0000"/>
                </a:solidFill>
                <a:latin typeface="+mn-lt"/>
              </a:rPr>
              <a:t>work</a:t>
            </a:r>
            <a:r>
              <a:rPr lang="tr-TR" spc="0" dirty="0" smtClean="0">
                <a:solidFill>
                  <a:srgbClr val="FF0000"/>
                </a:solidFill>
                <a:latin typeface="+mn-lt"/>
              </a:rPr>
              <a:t> </a:t>
            </a:r>
            <a:r>
              <a:rPr lang="tr-TR" spc="0" dirty="0" err="1" smtClean="0">
                <a:solidFill>
                  <a:srgbClr val="FF0000"/>
                </a:solidFill>
                <a:latin typeface="+mn-lt"/>
              </a:rPr>
              <a:t>places</a:t>
            </a:r>
            <a:r>
              <a:rPr lang="tr-TR" spc="0" dirty="0" smtClean="0">
                <a:solidFill>
                  <a:srgbClr val="FF0000"/>
                </a:solidFill>
                <a:latin typeface="+mn-lt"/>
              </a:rPr>
              <a:t>.</a:t>
            </a:r>
            <a:endParaRPr lang="tr-TR" spc="0" dirty="0">
              <a:solidFill>
                <a:prstClr val="black"/>
              </a:solidFill>
              <a:latin typeface="+mn-lt"/>
            </a:endParaRPr>
          </a:p>
          <a:p>
            <a:pPr lvl="0"/>
            <a:endParaRPr lang="tr-TR" sz="2400" spc="0" dirty="0" smtClean="0">
              <a:solidFill>
                <a:prstClr val="black"/>
              </a:solidFill>
              <a:latin typeface="+mn-lt"/>
            </a:endParaRPr>
          </a:p>
          <a:p>
            <a:pPr lvl="0"/>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2" name="Resim 1"/>
          <p:cNvPicPr>
            <a:picLocks noChangeAspect="1"/>
          </p:cNvPicPr>
          <p:nvPr/>
        </p:nvPicPr>
        <p:blipFill>
          <a:blip r:embed="rId2">
            <a:clrChange>
              <a:clrFrom>
                <a:srgbClr val="FFFFFF"/>
              </a:clrFrom>
              <a:clrTo>
                <a:srgbClr val="FFFFFF">
                  <a:alpha val="0"/>
                </a:srgbClr>
              </a:clrTo>
            </a:clrChange>
          </a:blip>
          <a:stretch>
            <a:fillRect/>
          </a:stretch>
        </p:blipFill>
        <p:spPr>
          <a:xfrm>
            <a:off x="245168" y="4558477"/>
            <a:ext cx="3300964" cy="2221146"/>
          </a:xfrm>
          <a:prstGeom prst="rect">
            <a:avLst/>
          </a:prstGeom>
        </p:spPr>
      </p:pic>
    </p:spTree>
    <p:extLst>
      <p:ext uri="{BB962C8B-B14F-4D97-AF65-F5344CB8AC3E}">
        <p14:creationId xmlns:p14="http://schemas.microsoft.com/office/powerpoint/2010/main" val="37367585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030485"/>
            <a:ext cx="7783264" cy="3110441"/>
          </a:xfrm>
        </p:spPr>
        <p:txBody>
          <a:bodyPr/>
          <a:lstStyle/>
          <a:p>
            <a:pPr lvl="0" algn="just"/>
            <a:r>
              <a:rPr lang="tr-TR" sz="2400" spc="0" dirty="0" err="1" smtClean="0">
                <a:solidFill>
                  <a:schemeClr val="accent2">
                    <a:lumMod val="50000"/>
                  </a:schemeClr>
                </a:solidFill>
                <a:latin typeface="+mn-lt"/>
              </a:rPr>
              <a:t>Biologic</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factors</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are</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classified</a:t>
            </a:r>
            <a:r>
              <a:rPr lang="tr-TR" sz="2400" spc="0" dirty="0" smtClean="0">
                <a:solidFill>
                  <a:schemeClr val="accent2">
                    <a:lumMod val="50000"/>
                  </a:schemeClr>
                </a:solidFill>
                <a:latin typeface="+mn-lt"/>
              </a:rPr>
              <a:t> in 4 </a:t>
            </a:r>
            <a:r>
              <a:rPr lang="tr-TR" sz="2400" spc="0" dirty="0" err="1" smtClean="0">
                <a:solidFill>
                  <a:schemeClr val="accent2">
                    <a:lumMod val="50000"/>
                  </a:schemeClr>
                </a:solidFill>
                <a:latin typeface="+mn-lt"/>
              </a:rPr>
              <a:t>groups</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according</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to</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infection</a:t>
            </a:r>
            <a:r>
              <a:rPr lang="tr-TR" sz="2400" spc="0" dirty="0" smtClean="0">
                <a:solidFill>
                  <a:schemeClr val="accent2">
                    <a:lumMod val="50000"/>
                  </a:schemeClr>
                </a:solidFill>
                <a:latin typeface="+mn-lt"/>
              </a:rPr>
              <a:t> risk </a:t>
            </a:r>
            <a:r>
              <a:rPr lang="tr-TR" sz="2400" spc="0" dirty="0" err="1" smtClean="0">
                <a:solidFill>
                  <a:schemeClr val="accent2">
                    <a:lumMod val="50000"/>
                  </a:schemeClr>
                </a:solidFill>
                <a:latin typeface="+mn-lt"/>
              </a:rPr>
              <a:t>levels</a:t>
            </a:r>
            <a:r>
              <a:rPr lang="tr-TR" sz="2400" spc="0" dirty="0" smtClean="0">
                <a:solidFill>
                  <a:schemeClr val="accent2">
                    <a:lumMod val="50000"/>
                  </a:schemeClr>
                </a:solidFill>
                <a:latin typeface="+mn-lt"/>
              </a:rPr>
              <a:t>.</a:t>
            </a:r>
            <a:endParaRPr lang="tr-TR" sz="2400" spc="0" dirty="0">
              <a:solidFill>
                <a:schemeClr val="accent2">
                  <a:lumMod val="50000"/>
                </a:schemeClr>
              </a:solidFill>
              <a:latin typeface="+mn-lt"/>
            </a:endParaRPr>
          </a:p>
          <a:p>
            <a:pPr lvl="0" algn="just"/>
            <a:r>
              <a:rPr lang="tr-TR" sz="2400" spc="0" dirty="0">
                <a:solidFill>
                  <a:prstClr val="black"/>
                </a:solidFill>
                <a:latin typeface="+mn-lt"/>
              </a:rPr>
              <a:t>a) </a:t>
            </a:r>
            <a:r>
              <a:rPr lang="tr-TR" sz="2400" spc="0" dirty="0" err="1" smtClean="0">
                <a:solidFill>
                  <a:srgbClr val="FF0000"/>
                </a:solidFill>
                <a:latin typeface="+mn-lt"/>
              </a:rPr>
              <a:t>Group</a:t>
            </a:r>
            <a:r>
              <a:rPr lang="tr-TR" sz="2400" spc="0" dirty="0" smtClean="0">
                <a:solidFill>
                  <a:srgbClr val="FF0000"/>
                </a:solidFill>
                <a:latin typeface="+mn-lt"/>
              </a:rPr>
              <a:t> </a:t>
            </a:r>
            <a:r>
              <a:rPr lang="tr-TR" sz="2400" spc="0" dirty="0">
                <a:solidFill>
                  <a:srgbClr val="FF0000"/>
                </a:solidFill>
                <a:latin typeface="+mn-lt"/>
              </a:rPr>
              <a:t>1</a:t>
            </a:r>
            <a:r>
              <a:rPr lang="tr-TR" sz="2400" spc="0" dirty="0">
                <a:solidFill>
                  <a:prstClr val="black"/>
                </a:solidFill>
                <a:latin typeface="+mn-lt"/>
              </a:rPr>
              <a:t> </a:t>
            </a:r>
            <a:r>
              <a:rPr lang="tr-TR" sz="2400" spc="0" dirty="0" err="1" smtClean="0">
                <a:solidFill>
                  <a:prstClr val="black"/>
                </a:solidFill>
                <a:latin typeface="+mn-lt"/>
              </a:rPr>
              <a:t>biologic</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causing</a:t>
            </a:r>
            <a:r>
              <a:rPr lang="tr-TR" sz="2400" spc="0" dirty="0" smtClean="0">
                <a:solidFill>
                  <a:prstClr val="black"/>
                </a:solidFill>
                <a:latin typeface="+mn-lt"/>
              </a:rPr>
              <a:t> </a:t>
            </a:r>
            <a:r>
              <a:rPr lang="tr-TR" sz="2400" spc="0" dirty="0" err="1" smtClean="0">
                <a:solidFill>
                  <a:prstClr val="black"/>
                </a:solidFill>
                <a:latin typeface="+mn-lt"/>
              </a:rPr>
              <a:t>no</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in </a:t>
            </a:r>
            <a:r>
              <a:rPr lang="tr-TR" sz="2400" spc="0" dirty="0" err="1" smtClean="0">
                <a:solidFill>
                  <a:prstClr val="black"/>
                </a:solidFill>
                <a:latin typeface="+mn-lt"/>
              </a:rPr>
              <a:t>human</a:t>
            </a:r>
            <a:r>
              <a:rPr lang="tr-TR" sz="2400" spc="0" dirty="0" smtClean="0">
                <a:solidFill>
                  <a:prstClr val="black"/>
                </a:solidFill>
                <a:latin typeface="+mn-lt"/>
              </a:rPr>
              <a:t>.</a:t>
            </a:r>
            <a:endParaRPr lang="tr-TR" sz="2400" spc="0" dirty="0">
              <a:solidFill>
                <a:prstClr val="black"/>
              </a:solidFill>
              <a:latin typeface="+mn-lt"/>
            </a:endParaRPr>
          </a:p>
          <a:p>
            <a:pPr lvl="0" algn="just"/>
            <a:r>
              <a:rPr lang="tr-TR" sz="2400" spc="0" dirty="0">
                <a:solidFill>
                  <a:prstClr val="black"/>
                </a:solidFill>
                <a:latin typeface="+mn-lt"/>
              </a:rPr>
              <a:t>b) </a:t>
            </a:r>
            <a:r>
              <a:rPr lang="tr-TR" sz="2400" spc="0" dirty="0" err="1" smtClean="0">
                <a:solidFill>
                  <a:srgbClr val="FF0000"/>
                </a:solidFill>
                <a:latin typeface="+mn-lt"/>
              </a:rPr>
              <a:t>Group</a:t>
            </a:r>
            <a:r>
              <a:rPr lang="tr-TR" sz="2400" spc="0" dirty="0">
                <a:solidFill>
                  <a:srgbClr val="FF0000"/>
                </a:solidFill>
                <a:latin typeface="+mn-lt"/>
              </a:rPr>
              <a:t> </a:t>
            </a:r>
            <a:r>
              <a:rPr lang="tr-TR" sz="2400" spc="0" dirty="0" smtClean="0">
                <a:solidFill>
                  <a:srgbClr val="FF0000"/>
                </a:solidFill>
                <a:latin typeface="+mn-lt"/>
              </a:rPr>
              <a:t>2</a:t>
            </a:r>
            <a:r>
              <a:rPr lang="tr-TR" sz="2400" spc="0" dirty="0">
                <a:solidFill>
                  <a:prstClr val="black"/>
                </a:solidFill>
                <a:latin typeface="+mn-lt"/>
              </a:rPr>
              <a:t> </a:t>
            </a:r>
            <a:r>
              <a:rPr lang="tr-TR" sz="2400" spc="0" dirty="0" err="1" smtClean="0">
                <a:solidFill>
                  <a:prstClr val="black"/>
                </a:solidFill>
                <a:latin typeface="+mn-lt"/>
              </a:rPr>
              <a:t>biologic</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causing</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a:t>
            </a:r>
            <a:r>
              <a:rPr lang="tr-TR" sz="2400" spc="0" dirty="0" err="1" smtClean="0">
                <a:solidFill>
                  <a:prstClr val="black"/>
                </a:solidFill>
                <a:latin typeface="+mn-lt"/>
              </a:rPr>
              <a:t>affecting</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but not </a:t>
            </a:r>
            <a:r>
              <a:rPr lang="tr-TR" sz="2400" spc="0" dirty="0" err="1" smtClean="0">
                <a:solidFill>
                  <a:prstClr val="black"/>
                </a:solidFill>
                <a:latin typeface="+mn-lt"/>
              </a:rPr>
              <a:t>infecting</a:t>
            </a:r>
            <a:r>
              <a:rPr lang="tr-TR" sz="2400" spc="0" dirty="0">
                <a:solidFill>
                  <a:prstClr val="black"/>
                </a:solidFill>
                <a:latin typeface="+mn-lt"/>
              </a:rPr>
              <a:t> </a:t>
            </a:r>
            <a:r>
              <a:rPr lang="tr-TR" sz="2400" spc="0" dirty="0" err="1" smtClean="0">
                <a:solidFill>
                  <a:prstClr val="black"/>
                </a:solidFill>
                <a:latin typeface="+mn-lt"/>
              </a:rPr>
              <a:t>other</a:t>
            </a:r>
            <a:r>
              <a:rPr lang="tr-TR" sz="2400" spc="0" dirty="0" smtClean="0">
                <a:solidFill>
                  <a:prstClr val="black"/>
                </a:solidFill>
                <a:latin typeface="+mn-lt"/>
              </a:rPr>
              <a:t> </a:t>
            </a:r>
            <a:r>
              <a:rPr lang="tr-TR" sz="2400" spc="0" dirty="0" err="1" smtClean="0">
                <a:solidFill>
                  <a:prstClr val="black"/>
                </a:solidFill>
                <a:latin typeface="+mn-lt"/>
              </a:rPr>
              <a:t>people</a:t>
            </a:r>
            <a:r>
              <a:rPr lang="tr-TR" sz="2400" spc="0" dirty="0" smtClean="0">
                <a:solidFill>
                  <a:prstClr val="black"/>
                </a:solidFill>
                <a:latin typeface="+mn-lt"/>
              </a:rPr>
              <a:t>, </a:t>
            </a:r>
            <a:r>
              <a:rPr lang="tr-TR" sz="2400" spc="0" dirty="0" err="1" smtClean="0">
                <a:solidFill>
                  <a:prstClr val="black"/>
                </a:solidFill>
                <a:latin typeface="+mn-lt"/>
              </a:rPr>
              <a:t>generally</a:t>
            </a:r>
            <a:r>
              <a:rPr lang="tr-TR" sz="2400" spc="0" dirty="0" smtClean="0">
                <a:solidFill>
                  <a:prstClr val="black"/>
                </a:solidFill>
                <a:latin typeface="+mn-lt"/>
              </a:rPr>
              <a:t> </a:t>
            </a:r>
            <a:r>
              <a:rPr lang="tr-TR" sz="2400" spc="0" dirty="0" err="1" smtClean="0">
                <a:solidFill>
                  <a:prstClr val="black"/>
                </a:solidFill>
                <a:latin typeface="+mn-lt"/>
              </a:rPr>
              <a:t>having</a:t>
            </a:r>
            <a:r>
              <a:rPr lang="tr-TR" sz="2400" spc="0" dirty="0" smtClean="0">
                <a:solidFill>
                  <a:prstClr val="black"/>
                </a:solidFill>
                <a:latin typeface="+mn-lt"/>
              </a:rPr>
              <a:t> </a:t>
            </a:r>
            <a:r>
              <a:rPr lang="tr-TR" sz="2400" spc="0" dirty="0" err="1" smtClean="0">
                <a:solidFill>
                  <a:prstClr val="black"/>
                </a:solidFill>
                <a:latin typeface="+mn-lt"/>
              </a:rPr>
              <a:t>efficient</a:t>
            </a:r>
            <a:r>
              <a:rPr lang="tr-TR" sz="2400" spc="0" dirty="0" smtClean="0">
                <a:solidFill>
                  <a:prstClr val="black"/>
                </a:solidFill>
                <a:latin typeface="+mn-lt"/>
              </a:rPr>
              <a:t> </a:t>
            </a:r>
            <a:r>
              <a:rPr lang="tr-TR" sz="2400" spc="0" dirty="0" err="1" smtClean="0">
                <a:solidFill>
                  <a:prstClr val="black"/>
                </a:solidFill>
                <a:latin typeface="+mn-lt"/>
              </a:rPr>
              <a:t>preventive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treatment</a:t>
            </a:r>
            <a:r>
              <a:rPr lang="tr-TR" sz="2400" spc="0" dirty="0" smtClean="0">
                <a:solidFill>
                  <a:prstClr val="black"/>
                </a:solidFill>
                <a:latin typeface="+mn-lt"/>
              </a:rPr>
              <a:t> </a:t>
            </a:r>
            <a:r>
              <a:rPr lang="tr-TR" sz="2400" spc="0" dirty="0" err="1" smtClean="0">
                <a:solidFill>
                  <a:prstClr val="black"/>
                </a:solidFill>
                <a:latin typeface="+mn-lt"/>
              </a:rPr>
              <a:t>ways</a:t>
            </a:r>
            <a:r>
              <a:rPr lang="tr-TR" sz="2400" spc="0" dirty="0" smtClean="0">
                <a:solidFill>
                  <a:prstClr val="black"/>
                </a:solidFill>
                <a:latin typeface="+mn-lt"/>
              </a:rPr>
              <a:t>.</a:t>
            </a:r>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a:solidFill>
                  <a:schemeClr val="accent3">
                    <a:lumMod val="50000"/>
                  </a:schemeClr>
                </a:solidFill>
              </a:rPr>
              <a:t> </a:t>
            </a:r>
            <a:r>
              <a:rPr lang="tr-TR" sz="4800" dirty="0" smtClean="0">
                <a:solidFill>
                  <a:schemeClr val="accent3">
                    <a:lumMod val="50000"/>
                  </a:schemeClr>
                </a:solidFill>
              </a:rPr>
              <a:t>Risk </a:t>
            </a:r>
            <a:r>
              <a:rPr lang="tr-TR" sz="4800" dirty="0" err="1" smtClean="0">
                <a:solidFill>
                  <a:schemeClr val="accent3">
                    <a:lumMod val="50000"/>
                  </a:schemeClr>
                </a:solidFill>
              </a:rPr>
              <a:t>Factors-Classification</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4026038"/>
            <a:ext cx="3291841" cy="2740522"/>
          </a:xfrm>
          <a:prstGeom prst="rect">
            <a:avLst/>
          </a:prstGeom>
        </p:spPr>
      </p:pic>
    </p:spTree>
    <p:extLst>
      <p:ext uri="{BB962C8B-B14F-4D97-AF65-F5344CB8AC3E}">
        <p14:creationId xmlns:p14="http://schemas.microsoft.com/office/powerpoint/2010/main" val="23027019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952107"/>
            <a:ext cx="7783264" cy="4638796"/>
          </a:xfrm>
        </p:spPr>
        <p:txBody>
          <a:bodyPr/>
          <a:lstStyle/>
          <a:p>
            <a:pPr lvl="0" algn="just"/>
            <a:r>
              <a:rPr lang="tr-TR" sz="2400" spc="0" dirty="0" smtClean="0">
                <a:solidFill>
                  <a:prstClr val="black"/>
                </a:solidFill>
                <a:latin typeface="+mn-lt"/>
              </a:rPr>
              <a:t>c</a:t>
            </a:r>
            <a:r>
              <a:rPr lang="tr-TR" sz="2400" spc="0" dirty="0">
                <a:solidFill>
                  <a:prstClr val="black"/>
                </a:solidFill>
                <a:latin typeface="+mn-lt"/>
              </a:rPr>
              <a:t>) </a:t>
            </a:r>
            <a:r>
              <a:rPr lang="tr-TR" sz="2400" spc="0" dirty="0" err="1" smtClean="0">
                <a:solidFill>
                  <a:srgbClr val="FF0000"/>
                </a:solidFill>
                <a:latin typeface="+mn-lt"/>
              </a:rPr>
              <a:t>Group</a:t>
            </a:r>
            <a:r>
              <a:rPr lang="tr-TR" sz="2400" spc="0" dirty="0" smtClean="0">
                <a:solidFill>
                  <a:srgbClr val="FF0000"/>
                </a:solidFill>
                <a:latin typeface="+mn-lt"/>
              </a:rPr>
              <a:t> </a:t>
            </a:r>
            <a:r>
              <a:rPr lang="tr-TR" sz="2400" spc="0" dirty="0">
                <a:solidFill>
                  <a:srgbClr val="FF0000"/>
                </a:solidFill>
                <a:latin typeface="+mn-lt"/>
              </a:rPr>
              <a:t>3</a:t>
            </a:r>
            <a:r>
              <a:rPr lang="tr-TR" sz="2400" spc="0" dirty="0">
                <a:solidFill>
                  <a:prstClr val="black"/>
                </a:solidFill>
                <a:latin typeface="+mn-lt"/>
              </a:rPr>
              <a:t> </a:t>
            </a:r>
            <a:r>
              <a:rPr lang="tr-TR" sz="2400" spc="0" dirty="0" err="1" smtClean="0">
                <a:solidFill>
                  <a:prstClr val="black"/>
                </a:solidFill>
                <a:latin typeface="+mn-lt"/>
              </a:rPr>
              <a:t>biologic</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a:solidFill>
                  <a:prstClr val="black"/>
                </a:solidFill>
                <a:latin typeface="+mn-lt"/>
              </a:rPr>
              <a:t>F</a:t>
            </a:r>
            <a:r>
              <a:rPr lang="tr-TR" sz="2400" spc="0" dirty="0" err="1" smtClean="0">
                <a:solidFill>
                  <a:prstClr val="black"/>
                </a:solidFill>
                <a:latin typeface="+mn-lt"/>
              </a:rPr>
              <a:t>actors</a:t>
            </a:r>
            <a:r>
              <a:rPr lang="tr-TR" sz="2400" spc="0" dirty="0" smtClean="0">
                <a:solidFill>
                  <a:prstClr val="black"/>
                </a:solidFill>
                <a:latin typeface="+mn-lt"/>
              </a:rPr>
              <a:t> </a:t>
            </a:r>
            <a:r>
              <a:rPr lang="tr-TR" sz="2400" spc="0" dirty="0" err="1" smtClean="0">
                <a:solidFill>
                  <a:prstClr val="black"/>
                </a:solidFill>
                <a:latin typeface="+mn-lt"/>
              </a:rPr>
              <a:t>causing</a:t>
            </a:r>
            <a:r>
              <a:rPr lang="tr-TR" sz="2400" spc="0" dirty="0" smtClean="0">
                <a:solidFill>
                  <a:prstClr val="black"/>
                </a:solidFill>
                <a:latin typeface="+mn-lt"/>
              </a:rPr>
              <a:t> severe </a:t>
            </a:r>
            <a:r>
              <a:rPr lang="tr-TR" sz="2400" spc="0" dirty="0" err="1" smtClean="0">
                <a:solidFill>
                  <a:prstClr val="black"/>
                </a:solidFill>
                <a:latin typeface="+mn-lt"/>
              </a:rPr>
              <a:t>disease</a:t>
            </a:r>
            <a:r>
              <a:rPr lang="tr-TR" sz="2400" spc="0" dirty="0" smtClean="0">
                <a:solidFill>
                  <a:prstClr val="black"/>
                </a:solidFill>
                <a:latin typeface="+mn-lt"/>
              </a:rPr>
              <a:t> in </a:t>
            </a:r>
            <a:r>
              <a:rPr lang="tr-TR" sz="2400" spc="0" dirty="0" err="1" smtClean="0">
                <a:solidFill>
                  <a:prstClr val="black"/>
                </a:solidFill>
                <a:latin typeface="+mn-lt"/>
              </a:rPr>
              <a:t>human</a:t>
            </a:r>
            <a:r>
              <a:rPr lang="tr-TR" sz="2400" spc="0" dirty="0" smtClean="0">
                <a:solidFill>
                  <a:prstClr val="black"/>
                </a:solidFill>
                <a:latin typeface="+mn-lt"/>
              </a:rPr>
              <a:t>, </a:t>
            </a:r>
            <a:r>
              <a:rPr lang="tr-TR" sz="2400" spc="0" dirty="0" err="1" smtClean="0">
                <a:solidFill>
                  <a:prstClr val="black"/>
                </a:solidFill>
                <a:latin typeface="+mn-lt"/>
              </a:rPr>
              <a:t>threatening</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a:t>
            </a:r>
            <a:r>
              <a:rPr lang="tr-TR" sz="2400" spc="0" dirty="0" err="1" smtClean="0">
                <a:solidFill>
                  <a:prstClr val="black"/>
                </a:solidFill>
                <a:latin typeface="+mn-lt"/>
              </a:rPr>
              <a:t>having</a:t>
            </a:r>
            <a:r>
              <a:rPr lang="tr-TR" sz="2400" spc="0" dirty="0">
                <a:solidFill>
                  <a:prstClr val="black"/>
                </a:solidFill>
                <a:latin typeface="+mn-lt"/>
              </a:rPr>
              <a:t> </a:t>
            </a:r>
            <a:r>
              <a:rPr lang="tr-TR" sz="2400" spc="0" dirty="0" smtClean="0">
                <a:solidFill>
                  <a:prstClr val="black"/>
                </a:solidFill>
                <a:latin typeface="+mn-lt"/>
              </a:rPr>
              <a:t>risk of </a:t>
            </a:r>
            <a:r>
              <a:rPr lang="tr-TR" sz="2400" spc="0" dirty="0" err="1" smtClean="0">
                <a:solidFill>
                  <a:prstClr val="black"/>
                </a:solidFill>
                <a:latin typeface="+mn-lt"/>
              </a:rPr>
              <a:t>infecting</a:t>
            </a:r>
            <a:r>
              <a:rPr lang="tr-TR" sz="2400" spc="0" dirty="0" smtClean="0">
                <a:solidFill>
                  <a:prstClr val="black"/>
                </a:solidFill>
                <a:latin typeface="+mn-lt"/>
              </a:rPr>
              <a:t> </a:t>
            </a:r>
            <a:r>
              <a:rPr lang="tr-TR" sz="2400" spc="0" dirty="0" err="1" smtClean="0">
                <a:solidFill>
                  <a:prstClr val="black"/>
                </a:solidFill>
                <a:latin typeface="+mn-lt"/>
              </a:rPr>
              <a:t>other</a:t>
            </a:r>
            <a:r>
              <a:rPr lang="tr-TR" sz="2400" spc="0" dirty="0" smtClean="0">
                <a:solidFill>
                  <a:prstClr val="black"/>
                </a:solidFill>
                <a:latin typeface="+mn-lt"/>
              </a:rPr>
              <a:t> </a:t>
            </a:r>
            <a:r>
              <a:rPr lang="tr-TR" sz="2400" spc="0" dirty="0" err="1" smtClean="0">
                <a:solidFill>
                  <a:prstClr val="black"/>
                </a:solidFill>
                <a:latin typeface="+mn-lt"/>
              </a:rPr>
              <a:t>people</a:t>
            </a:r>
            <a:r>
              <a:rPr lang="tr-TR" sz="2400" spc="0" dirty="0" smtClean="0">
                <a:solidFill>
                  <a:prstClr val="black"/>
                </a:solidFill>
                <a:latin typeface="+mn-lt"/>
              </a:rPr>
              <a:t>, but </a:t>
            </a:r>
            <a:r>
              <a:rPr lang="tr-TR" sz="2400" spc="0" dirty="0" err="1" smtClean="0">
                <a:solidFill>
                  <a:prstClr val="black"/>
                </a:solidFill>
                <a:latin typeface="+mn-lt"/>
              </a:rPr>
              <a:t>having</a:t>
            </a:r>
            <a:r>
              <a:rPr lang="tr-TR" sz="2400" spc="0" dirty="0" smtClean="0">
                <a:solidFill>
                  <a:prstClr val="black"/>
                </a:solidFill>
                <a:latin typeface="+mn-lt"/>
              </a:rPr>
              <a:t> </a:t>
            </a:r>
            <a:r>
              <a:rPr lang="tr-TR" sz="2400" spc="0" dirty="0" err="1" smtClean="0">
                <a:solidFill>
                  <a:prstClr val="black"/>
                </a:solidFill>
                <a:latin typeface="+mn-lt"/>
              </a:rPr>
              <a:t>efficient</a:t>
            </a:r>
            <a:r>
              <a:rPr lang="tr-TR" sz="2400" spc="0" dirty="0" smtClean="0">
                <a:solidFill>
                  <a:prstClr val="black"/>
                </a:solidFill>
                <a:latin typeface="+mn-lt"/>
              </a:rPr>
              <a:t> </a:t>
            </a:r>
            <a:r>
              <a:rPr lang="tr-TR" sz="2400" spc="0" dirty="0" err="1" smtClean="0">
                <a:solidFill>
                  <a:prstClr val="black"/>
                </a:solidFill>
                <a:latin typeface="+mn-lt"/>
              </a:rPr>
              <a:t>preventive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treatment</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a:t>
            </a:r>
            <a:endParaRPr lang="tr-TR" sz="2400" spc="0" dirty="0">
              <a:solidFill>
                <a:prstClr val="black"/>
              </a:solidFill>
              <a:latin typeface="+mn-lt"/>
            </a:endParaRPr>
          </a:p>
          <a:p>
            <a:pPr lvl="0" algn="just"/>
            <a:r>
              <a:rPr lang="tr-TR" sz="2400" spc="0" dirty="0">
                <a:solidFill>
                  <a:prstClr val="black"/>
                </a:solidFill>
                <a:latin typeface="+mn-lt"/>
              </a:rPr>
              <a:t>ç) </a:t>
            </a:r>
            <a:r>
              <a:rPr lang="tr-TR" sz="2400" spc="0" dirty="0" err="1" smtClean="0">
                <a:solidFill>
                  <a:srgbClr val="FF0000"/>
                </a:solidFill>
                <a:latin typeface="+mn-lt"/>
              </a:rPr>
              <a:t>Group</a:t>
            </a:r>
            <a:r>
              <a:rPr lang="tr-TR" sz="2400" spc="0" dirty="0" smtClean="0">
                <a:solidFill>
                  <a:srgbClr val="FF0000"/>
                </a:solidFill>
                <a:latin typeface="+mn-lt"/>
              </a:rPr>
              <a:t> </a:t>
            </a:r>
            <a:r>
              <a:rPr lang="tr-TR" sz="2400" spc="0" dirty="0">
                <a:solidFill>
                  <a:srgbClr val="FF0000"/>
                </a:solidFill>
                <a:latin typeface="+mn-lt"/>
              </a:rPr>
              <a:t>4 </a:t>
            </a:r>
            <a:r>
              <a:rPr lang="tr-TR" sz="2400" spc="0" dirty="0" err="1" smtClean="0">
                <a:solidFill>
                  <a:prstClr val="black"/>
                </a:solidFill>
                <a:latin typeface="+mn-lt"/>
              </a:rPr>
              <a:t>biologic</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causing</a:t>
            </a:r>
            <a:r>
              <a:rPr lang="tr-TR" sz="2400" spc="0" dirty="0" smtClean="0">
                <a:solidFill>
                  <a:prstClr val="black"/>
                </a:solidFill>
                <a:latin typeface="+mn-lt"/>
              </a:rPr>
              <a:t> severe </a:t>
            </a:r>
            <a:r>
              <a:rPr lang="tr-TR" sz="2400" spc="0" dirty="0" err="1" smtClean="0">
                <a:solidFill>
                  <a:prstClr val="black"/>
                </a:solidFill>
                <a:latin typeface="+mn-lt"/>
              </a:rPr>
              <a:t>disease</a:t>
            </a:r>
            <a:r>
              <a:rPr lang="tr-TR" sz="2400" spc="0" dirty="0" smtClean="0">
                <a:solidFill>
                  <a:prstClr val="black"/>
                </a:solidFill>
                <a:latin typeface="+mn-lt"/>
              </a:rPr>
              <a:t> in </a:t>
            </a:r>
            <a:r>
              <a:rPr lang="tr-TR" sz="2400" spc="0" dirty="0" err="1" smtClean="0">
                <a:solidFill>
                  <a:prstClr val="black"/>
                </a:solidFill>
                <a:latin typeface="+mn-lt"/>
              </a:rPr>
              <a:t>human</a:t>
            </a:r>
            <a:r>
              <a:rPr lang="tr-TR" sz="2400" spc="0" dirty="0" smtClean="0">
                <a:solidFill>
                  <a:prstClr val="black"/>
                </a:solidFill>
                <a:latin typeface="+mn-lt"/>
              </a:rPr>
              <a:t>, </a:t>
            </a:r>
            <a:r>
              <a:rPr lang="tr-TR" sz="2400" spc="0" dirty="0" err="1" smtClean="0">
                <a:solidFill>
                  <a:prstClr val="black"/>
                </a:solidFill>
                <a:latin typeface="+mn-lt"/>
              </a:rPr>
              <a:t>threatening</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a:t>
            </a:r>
            <a:r>
              <a:rPr lang="tr-TR" sz="2400" spc="0" dirty="0" err="1" smtClean="0">
                <a:solidFill>
                  <a:prstClr val="black"/>
                </a:solidFill>
                <a:latin typeface="+mn-lt"/>
              </a:rPr>
              <a:t>having</a:t>
            </a:r>
            <a:r>
              <a:rPr lang="tr-TR" sz="2400" spc="0" dirty="0" smtClean="0">
                <a:solidFill>
                  <a:prstClr val="black"/>
                </a:solidFill>
                <a:latin typeface="+mn-lt"/>
              </a:rPr>
              <a:t> </a:t>
            </a:r>
            <a:r>
              <a:rPr lang="tr-TR" sz="2400" spc="0" dirty="0" err="1" smtClean="0">
                <a:solidFill>
                  <a:prstClr val="black"/>
                </a:solidFill>
                <a:latin typeface="+mn-lt"/>
              </a:rPr>
              <a:t>high</a:t>
            </a:r>
            <a:r>
              <a:rPr lang="tr-TR" sz="2400" spc="0" dirty="0" smtClean="0">
                <a:solidFill>
                  <a:prstClr val="black"/>
                </a:solidFill>
                <a:latin typeface="+mn-lt"/>
              </a:rPr>
              <a:t> risk of </a:t>
            </a:r>
            <a:r>
              <a:rPr lang="tr-TR" sz="2400" spc="0" dirty="0" err="1" smtClean="0">
                <a:solidFill>
                  <a:prstClr val="black"/>
                </a:solidFill>
                <a:latin typeface="+mn-lt"/>
              </a:rPr>
              <a:t>infecting</a:t>
            </a:r>
            <a:r>
              <a:rPr lang="tr-TR" sz="2400" spc="0" dirty="0" smtClean="0">
                <a:solidFill>
                  <a:prstClr val="black"/>
                </a:solidFill>
                <a:latin typeface="+mn-lt"/>
              </a:rPr>
              <a:t> </a:t>
            </a:r>
            <a:r>
              <a:rPr lang="tr-TR" sz="2400" spc="0" dirty="0" err="1" smtClean="0">
                <a:solidFill>
                  <a:prstClr val="black"/>
                </a:solidFill>
                <a:latin typeface="+mn-lt"/>
              </a:rPr>
              <a:t>other</a:t>
            </a:r>
            <a:r>
              <a:rPr lang="tr-TR" sz="2400" spc="0" dirty="0" smtClean="0">
                <a:solidFill>
                  <a:prstClr val="black"/>
                </a:solidFill>
                <a:latin typeface="+mn-lt"/>
              </a:rPr>
              <a:t> </a:t>
            </a:r>
            <a:r>
              <a:rPr lang="tr-TR" sz="2400" spc="0" dirty="0" err="1" smtClean="0">
                <a:solidFill>
                  <a:prstClr val="black"/>
                </a:solidFill>
                <a:latin typeface="+mn-lt"/>
              </a:rPr>
              <a:t>people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having</a:t>
            </a:r>
            <a:r>
              <a:rPr lang="tr-TR" sz="2400" spc="0" dirty="0" smtClean="0">
                <a:solidFill>
                  <a:prstClr val="black"/>
                </a:solidFill>
                <a:latin typeface="+mn-lt"/>
              </a:rPr>
              <a:t> </a:t>
            </a:r>
            <a:r>
              <a:rPr lang="tr-TR" sz="2400" spc="0" dirty="0" err="1" smtClean="0">
                <a:solidFill>
                  <a:prstClr val="black"/>
                </a:solidFill>
                <a:latin typeface="+mn-lt"/>
              </a:rPr>
              <a:t>no</a:t>
            </a:r>
            <a:r>
              <a:rPr lang="tr-TR" sz="2400" spc="0" dirty="0" smtClean="0">
                <a:solidFill>
                  <a:prstClr val="black"/>
                </a:solidFill>
                <a:latin typeface="+mn-lt"/>
              </a:rPr>
              <a:t> </a:t>
            </a:r>
            <a:r>
              <a:rPr lang="tr-TR" sz="2400" spc="0" dirty="0" err="1" smtClean="0">
                <a:solidFill>
                  <a:prstClr val="black"/>
                </a:solidFill>
                <a:latin typeface="+mn-lt"/>
              </a:rPr>
              <a:t>efficient</a:t>
            </a:r>
            <a:r>
              <a:rPr lang="tr-TR" sz="2400" spc="0" dirty="0" smtClean="0">
                <a:solidFill>
                  <a:prstClr val="black"/>
                </a:solidFill>
                <a:latin typeface="+mn-lt"/>
              </a:rPr>
              <a:t> </a:t>
            </a:r>
            <a:r>
              <a:rPr lang="tr-TR" sz="2400" spc="0" dirty="0" err="1" smtClean="0">
                <a:solidFill>
                  <a:prstClr val="black"/>
                </a:solidFill>
                <a:latin typeface="+mn-lt"/>
              </a:rPr>
              <a:t>preventive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treatment</a:t>
            </a:r>
            <a:r>
              <a:rPr lang="tr-TR" sz="2400" spc="0" dirty="0" smtClean="0">
                <a:solidFill>
                  <a:prstClr val="black"/>
                </a:solidFill>
                <a:latin typeface="+mn-lt"/>
              </a:rPr>
              <a:t> </a:t>
            </a:r>
            <a:r>
              <a:rPr lang="tr-TR" sz="2400" spc="0" dirty="0" err="1" smtClean="0">
                <a:solidFill>
                  <a:prstClr val="black"/>
                </a:solidFill>
                <a:latin typeface="+mn-lt"/>
              </a:rPr>
              <a:t>measures</a:t>
            </a:r>
            <a:r>
              <a:rPr lang="tr-TR" sz="2400" spc="0" dirty="0" smtClean="0">
                <a:solidFill>
                  <a:prstClr val="black"/>
                </a:solidFill>
                <a:latin typeface="+mn-lt"/>
              </a:rPr>
              <a:t>.</a:t>
            </a:r>
            <a:endParaRPr lang="tr-TR" sz="2400" spc="0" dirty="0" smtClean="0">
              <a:solidFill>
                <a:srgbClr val="FF0000"/>
              </a:solidFill>
              <a:latin typeface="+mn-lt"/>
            </a:endParaRPr>
          </a:p>
          <a:p>
            <a:pPr lvl="0" algn="just"/>
            <a:r>
              <a:rPr lang="tr-TR" sz="2400" spc="0" dirty="0" err="1" smtClean="0">
                <a:solidFill>
                  <a:srgbClr val="FF0000"/>
                </a:solidFill>
                <a:effectLst>
                  <a:outerShdw blurRad="38100" dist="38100" dir="2700000" algn="tl">
                    <a:srgbClr val="000000">
                      <a:alpha val="43137"/>
                    </a:srgbClr>
                  </a:outerShdw>
                </a:effectLst>
                <a:latin typeface="+mn-lt"/>
              </a:rPr>
              <a:t>Group</a:t>
            </a:r>
            <a:r>
              <a:rPr lang="tr-TR" sz="2400" spc="0" dirty="0" smtClean="0">
                <a:solidFill>
                  <a:srgbClr val="FF0000"/>
                </a:solidFill>
                <a:effectLst>
                  <a:outerShdw blurRad="38100" dist="38100" dir="2700000" algn="tl">
                    <a:srgbClr val="000000">
                      <a:alpha val="43137"/>
                    </a:srgbClr>
                  </a:outerShdw>
                </a:effectLst>
                <a:latin typeface="+mn-lt"/>
              </a:rPr>
              <a:t> 1 </a:t>
            </a:r>
            <a:r>
              <a:rPr lang="tr-TR" sz="2400" spc="0" dirty="0" err="1" smtClean="0">
                <a:solidFill>
                  <a:srgbClr val="FF0000"/>
                </a:solidFill>
                <a:effectLst>
                  <a:outerShdw blurRad="38100" dist="38100" dir="2700000" algn="tl">
                    <a:srgbClr val="000000">
                      <a:alpha val="43137"/>
                    </a:srgbClr>
                  </a:outerShdw>
                </a:effectLst>
                <a:latin typeface="+mn-lt"/>
              </a:rPr>
              <a:t>contains</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no</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harmful</a:t>
            </a:r>
            <a:r>
              <a:rPr lang="tr-TR" sz="2400" spc="0" dirty="0" smtClean="0">
                <a:solidFill>
                  <a:srgbClr val="FF0000"/>
                </a:solidFill>
                <a:effectLst>
                  <a:outerShdw blurRad="38100" dist="38100" dir="2700000" algn="tl">
                    <a:srgbClr val="000000">
                      <a:alpha val="43137"/>
                    </a:srgbClr>
                  </a:outerShdw>
                </a:effectLst>
                <a:latin typeface="+mn-lt"/>
              </a:rPr>
              <a:t>,</a:t>
            </a:r>
          </a:p>
          <a:p>
            <a:pPr lvl="0" algn="just"/>
            <a:r>
              <a:rPr lang="tr-TR" sz="2400" spc="0" dirty="0" err="1" smtClean="0">
                <a:solidFill>
                  <a:srgbClr val="FF0000"/>
                </a:solidFill>
                <a:effectLst>
                  <a:outerShdw blurRad="38100" dist="38100" dir="2700000" algn="tl">
                    <a:srgbClr val="000000">
                      <a:alpha val="43137"/>
                    </a:srgbClr>
                  </a:outerShdw>
                </a:effectLst>
                <a:latin typeface="+mn-lt"/>
              </a:rPr>
              <a:t>And</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Group</a:t>
            </a:r>
            <a:r>
              <a:rPr lang="tr-TR" sz="2400" spc="0" dirty="0" smtClean="0">
                <a:solidFill>
                  <a:srgbClr val="FF0000"/>
                </a:solidFill>
                <a:effectLst>
                  <a:outerShdw blurRad="38100" dist="38100" dir="2700000" algn="tl">
                    <a:srgbClr val="000000">
                      <a:alpha val="43137"/>
                    </a:srgbClr>
                  </a:outerShdw>
                </a:effectLst>
                <a:latin typeface="+mn-lt"/>
              </a:rPr>
              <a:t> 4 </a:t>
            </a:r>
            <a:r>
              <a:rPr lang="tr-TR" sz="2400" spc="0" dirty="0" err="1" smtClean="0">
                <a:solidFill>
                  <a:srgbClr val="FF0000"/>
                </a:solidFill>
                <a:effectLst>
                  <a:outerShdw blurRad="38100" dist="38100" dir="2700000" algn="tl">
                    <a:srgbClr val="000000">
                      <a:alpha val="43137"/>
                    </a:srgbClr>
                  </a:outerShdw>
                </a:effectLst>
                <a:latin typeface="+mn-lt"/>
              </a:rPr>
              <a:t>most</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harmful</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agents</a:t>
            </a:r>
            <a:r>
              <a:rPr lang="tr-TR" sz="2400" spc="0" dirty="0" smtClean="0">
                <a:solidFill>
                  <a:srgbClr val="FF0000"/>
                </a:solidFill>
                <a:effectLst>
                  <a:outerShdw blurRad="38100" dist="38100" dir="2700000" algn="tl">
                    <a:srgbClr val="000000">
                      <a:alpha val="43137"/>
                    </a:srgbClr>
                  </a:outerShdw>
                </a:effectLst>
                <a:latin typeface="+mn-lt"/>
              </a:rPr>
              <a:t>.</a:t>
            </a:r>
            <a:endParaRPr lang="tr-TR" sz="2400" spc="0" dirty="0">
              <a:solidFill>
                <a:srgbClr val="FF0000"/>
              </a:solidFill>
              <a:effectLst>
                <a:outerShdw blurRad="38100" dist="38100" dir="2700000" algn="tl">
                  <a:srgbClr val="000000">
                    <a:alpha val="43137"/>
                  </a:srgbClr>
                </a:outerShdw>
              </a:effectLst>
              <a:latin typeface="+mn-lt"/>
            </a:endParaRPr>
          </a:p>
          <a:p>
            <a:pPr lvl="0" algn="just"/>
            <a:endParaRPr lang="tr-TR" sz="2400" spc="0" dirty="0" smtClean="0">
              <a:solidFill>
                <a:srgbClr val="FF0000"/>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Factors-Classification</a:t>
            </a:r>
            <a:endParaRPr lang="tr-TR" sz="4800" dirty="0">
              <a:solidFill>
                <a:schemeClr val="accent3">
                  <a:lumMod val="50000"/>
                </a:schemeClr>
              </a:solidFill>
            </a:endParaRPr>
          </a:p>
        </p:txBody>
      </p:sp>
      <p:pic>
        <p:nvPicPr>
          <p:cNvPr id="5" name="Resim 4"/>
          <p:cNvPicPr>
            <a:picLocks noChangeAspect="1"/>
          </p:cNvPicPr>
          <p:nvPr/>
        </p:nvPicPr>
        <p:blipFill>
          <a:blip r:embed="rId2"/>
          <a:stretch>
            <a:fillRect/>
          </a:stretch>
        </p:blipFill>
        <p:spPr>
          <a:xfrm>
            <a:off x="5316583" y="4303445"/>
            <a:ext cx="3018158" cy="2512676"/>
          </a:xfrm>
          <a:prstGeom prst="rect">
            <a:avLst/>
          </a:prstGeom>
        </p:spPr>
      </p:pic>
    </p:spTree>
    <p:extLst>
      <p:ext uri="{BB962C8B-B14F-4D97-AF65-F5344CB8AC3E}">
        <p14:creationId xmlns:p14="http://schemas.microsoft.com/office/powerpoint/2010/main" val="10388883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030485"/>
            <a:ext cx="7691824" cy="4599606"/>
          </a:xfrm>
        </p:spPr>
        <p:txBody>
          <a:bodyPr/>
          <a:lstStyle/>
          <a:p>
            <a:pPr lvl="0" algn="just"/>
            <a:r>
              <a:rPr lang="tr-TR" sz="2400" spc="0" dirty="0" smtClean="0">
                <a:solidFill>
                  <a:schemeClr val="accent2">
                    <a:lumMod val="50000"/>
                  </a:schemeClr>
                </a:solidFill>
                <a:latin typeface="+mn-lt"/>
              </a:rPr>
              <a:t>Risk </a:t>
            </a:r>
            <a:r>
              <a:rPr lang="tr-TR" sz="2400" spc="0" dirty="0" err="1" smtClean="0">
                <a:solidFill>
                  <a:schemeClr val="accent2">
                    <a:lumMod val="50000"/>
                  </a:schemeClr>
                </a:solidFill>
                <a:latin typeface="+mn-lt"/>
              </a:rPr>
              <a:t>Assessment</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and</a:t>
            </a:r>
            <a:r>
              <a:rPr lang="tr-TR" sz="2400" spc="0" dirty="0">
                <a:solidFill>
                  <a:schemeClr val="accent2">
                    <a:lumMod val="50000"/>
                  </a:schemeClr>
                </a:solidFill>
                <a:latin typeface="+mn-lt"/>
              </a:rPr>
              <a:t> </a:t>
            </a:r>
            <a:r>
              <a:rPr lang="tr-TR" sz="2400" spc="0" dirty="0" err="1" smtClean="0">
                <a:solidFill>
                  <a:schemeClr val="accent2">
                    <a:lumMod val="50000"/>
                  </a:schemeClr>
                </a:solidFill>
                <a:latin typeface="+mn-lt"/>
              </a:rPr>
              <a:t>emergency</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action</a:t>
            </a:r>
            <a:r>
              <a:rPr lang="tr-TR" sz="2400" spc="0" dirty="0" smtClean="0">
                <a:solidFill>
                  <a:schemeClr val="accent2">
                    <a:lumMod val="50000"/>
                  </a:schemeClr>
                </a:solidFill>
                <a:latin typeface="+mn-lt"/>
              </a:rPr>
              <a:t> plan </a:t>
            </a:r>
            <a:r>
              <a:rPr lang="tr-TR" sz="2400" spc="0" dirty="0" err="1" smtClean="0">
                <a:solidFill>
                  <a:schemeClr val="accent2">
                    <a:lumMod val="50000"/>
                  </a:schemeClr>
                </a:solidFill>
                <a:latin typeface="+mn-lt"/>
              </a:rPr>
              <a:t>must</a:t>
            </a:r>
            <a:r>
              <a:rPr lang="tr-TR" sz="2400" spc="0" dirty="0" smtClean="0">
                <a:solidFill>
                  <a:schemeClr val="accent2">
                    <a:lumMod val="50000"/>
                  </a:schemeClr>
                </a:solidFill>
                <a:latin typeface="+mn-lt"/>
              </a:rPr>
              <a:t> be </a:t>
            </a:r>
            <a:r>
              <a:rPr lang="tr-TR" sz="2400" spc="0" dirty="0" err="1" smtClean="0">
                <a:solidFill>
                  <a:schemeClr val="accent2">
                    <a:lumMod val="50000"/>
                  </a:schemeClr>
                </a:solidFill>
                <a:latin typeface="+mn-lt"/>
              </a:rPr>
              <a:t>prepared</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according</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to</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biologic</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agent’s</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group</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officials</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advices</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and</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work</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place</a:t>
            </a:r>
            <a:r>
              <a:rPr lang="tr-TR" sz="2400" spc="0" dirty="0" smtClean="0">
                <a:solidFill>
                  <a:schemeClr val="accent2">
                    <a:lumMod val="50000"/>
                  </a:schemeClr>
                </a:solidFill>
                <a:latin typeface="+mn-lt"/>
              </a:rPr>
              <a:t> </a:t>
            </a:r>
            <a:r>
              <a:rPr lang="tr-TR" sz="2400" spc="0" dirty="0" err="1" smtClean="0">
                <a:solidFill>
                  <a:schemeClr val="accent2">
                    <a:lumMod val="50000"/>
                  </a:schemeClr>
                </a:solidFill>
                <a:latin typeface="+mn-lt"/>
              </a:rPr>
              <a:t>informations</a:t>
            </a:r>
            <a:r>
              <a:rPr lang="tr-TR" sz="2400" spc="0" dirty="0" smtClean="0">
                <a:solidFill>
                  <a:schemeClr val="accent2">
                    <a:lumMod val="50000"/>
                  </a:schemeClr>
                </a:solidFill>
                <a:latin typeface="+mn-lt"/>
              </a:rPr>
              <a:t>.</a:t>
            </a:r>
          </a:p>
          <a:p>
            <a:pPr lvl="0" algn="just"/>
            <a:r>
              <a:rPr lang="tr-TR" sz="1800" spc="0" dirty="0">
                <a:solidFill>
                  <a:prstClr val="black"/>
                </a:solidFill>
                <a:latin typeface="+mn-lt"/>
              </a:rPr>
              <a:t>Aşağıda sayılan hususlar dikkate alınarak risk değerlendirmesi yapılır:</a:t>
            </a:r>
          </a:p>
          <a:p>
            <a:pPr lvl="0" algn="just"/>
            <a:r>
              <a:rPr lang="tr-TR" sz="1800" spc="0" dirty="0">
                <a:solidFill>
                  <a:prstClr val="black"/>
                </a:solidFill>
                <a:latin typeface="+mn-lt"/>
              </a:rPr>
              <a:t>a) İnsan sağlığına zararlı olan veya olabilecek biyolojik etkenlerin sınıflandırılması.</a:t>
            </a:r>
          </a:p>
          <a:p>
            <a:pPr lvl="0" algn="just"/>
            <a:r>
              <a:rPr lang="tr-TR" sz="1800" spc="0" dirty="0">
                <a:solidFill>
                  <a:prstClr val="black"/>
                </a:solidFill>
                <a:latin typeface="+mn-lt"/>
              </a:rPr>
              <a:t>b) Yetkili makamların, çalışanların sağlığını korumak için biyolojik etkenlerin denetim altına alınması hakkındaki önerileri.</a:t>
            </a:r>
          </a:p>
          <a:p>
            <a:pPr lvl="0" algn="just"/>
            <a:r>
              <a:rPr lang="tr-TR" sz="1800" spc="0" dirty="0">
                <a:solidFill>
                  <a:prstClr val="black"/>
                </a:solidFill>
                <a:latin typeface="+mn-lt"/>
              </a:rPr>
              <a:t>c) Çalışanların yaptıkları işler sonucunda ortaya çıkabilecek hastalıklarla ilgili bilgiler.</a:t>
            </a:r>
          </a:p>
          <a:p>
            <a:pPr lvl="0" algn="just"/>
            <a:r>
              <a:rPr lang="tr-TR" sz="1800" spc="0" dirty="0">
                <a:solidFill>
                  <a:prstClr val="black"/>
                </a:solidFill>
                <a:latin typeface="+mn-lt"/>
              </a:rPr>
              <a:t>ç) Çalışanların yaptıkları işler sonucunda ortaya çıkabilecek alerjik veya </a:t>
            </a:r>
            <a:r>
              <a:rPr lang="tr-TR" sz="1800" spc="0" dirty="0" err="1">
                <a:solidFill>
                  <a:prstClr val="black"/>
                </a:solidFill>
                <a:latin typeface="+mn-lt"/>
              </a:rPr>
              <a:t>toksik</a:t>
            </a:r>
            <a:r>
              <a:rPr lang="tr-TR" sz="1800" spc="0" dirty="0">
                <a:solidFill>
                  <a:prstClr val="black"/>
                </a:solidFill>
                <a:latin typeface="+mn-lt"/>
              </a:rPr>
              <a:t> etkiler.</a:t>
            </a:r>
          </a:p>
          <a:p>
            <a:pPr lvl="0" algn="just"/>
            <a:r>
              <a:rPr lang="tr-TR" sz="1800" spc="0" dirty="0">
                <a:solidFill>
                  <a:prstClr val="black"/>
                </a:solidFill>
                <a:latin typeface="+mn-lt"/>
              </a:rPr>
              <a:t>d) Yaptıkları işle doğrudan bağlantılı olarak çalışanların yakalandığı hastalıklar ile ilgili bilgiler</a:t>
            </a:r>
            <a:r>
              <a:rPr lang="tr-TR" sz="1800" spc="0" dirty="0" smtClean="0">
                <a:solidFill>
                  <a:prstClr val="black"/>
                </a:solidFill>
                <a:latin typeface="+mn-lt"/>
              </a:rPr>
              <a:t>.</a:t>
            </a:r>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spTree>
    <p:extLst>
      <p:ext uri="{BB962C8B-B14F-4D97-AF65-F5344CB8AC3E}">
        <p14:creationId xmlns:p14="http://schemas.microsoft.com/office/powerpoint/2010/main" val="573249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9115677" cy="5709949"/>
          </a:xfrm>
        </p:spPr>
        <p:txBody>
          <a:bodyPr/>
          <a:lstStyle/>
          <a:p>
            <a:pPr lvl="0" algn="just"/>
            <a:r>
              <a:rPr lang="tr-TR" sz="2800" u="sng" spc="0" dirty="0" err="1">
                <a:solidFill>
                  <a:schemeClr val="accent2">
                    <a:lumMod val="50000"/>
                  </a:schemeClr>
                </a:solidFill>
                <a:latin typeface="+mn-lt"/>
              </a:rPr>
              <a:t>W</a:t>
            </a:r>
            <a:r>
              <a:rPr lang="tr-TR" sz="2800" u="sng" spc="0" dirty="0" err="1" smtClean="0">
                <a:solidFill>
                  <a:schemeClr val="accent2">
                    <a:lumMod val="50000"/>
                  </a:schemeClr>
                </a:solidFill>
                <a:latin typeface="+mn-lt"/>
              </a:rPr>
              <a:t>orkers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who</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faced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3,4 </a:t>
            </a:r>
            <a:r>
              <a:rPr lang="tr-TR" sz="2800" u="sng" spc="0" dirty="0" err="1" smtClean="0">
                <a:solidFill>
                  <a:schemeClr val="accent2">
                    <a:lumMod val="50000"/>
                  </a:schemeClr>
                </a:solidFill>
                <a:latin typeface="+mn-lt"/>
              </a:rPr>
              <a:t>factors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registered</a:t>
            </a:r>
            <a:r>
              <a:rPr lang="tr-TR" sz="2800" u="sng" spc="0" dirty="0" smtClean="0">
                <a:solidFill>
                  <a:schemeClr val="accent2">
                    <a:lumMod val="50000"/>
                  </a:schemeClr>
                </a:solidFill>
                <a:latin typeface="+mn-lt"/>
              </a:rPr>
              <a:t> at </a:t>
            </a:r>
            <a:r>
              <a:rPr lang="tr-TR" sz="2800" u="sng" spc="0" dirty="0" err="1" smtClean="0">
                <a:solidFill>
                  <a:schemeClr val="accent2">
                    <a:lumMod val="50000"/>
                  </a:schemeClr>
                </a:solidFill>
                <a:latin typeface="+mn-lt"/>
              </a:rPr>
              <a:t>least</a:t>
            </a:r>
            <a:r>
              <a:rPr lang="tr-TR" sz="2800" u="sng" spc="0" dirty="0" smtClean="0">
                <a:solidFill>
                  <a:schemeClr val="accent2">
                    <a:lumMod val="50000"/>
                  </a:schemeClr>
                </a:solidFill>
                <a:latin typeface="+mn-lt"/>
              </a:rPr>
              <a:t> 15 </a:t>
            </a:r>
            <a:r>
              <a:rPr lang="tr-TR" sz="2800" u="sng" spc="0" dirty="0" err="1" smtClean="0">
                <a:solidFill>
                  <a:schemeClr val="accent2">
                    <a:lumMod val="50000"/>
                  </a:schemeClr>
                </a:solidFill>
                <a:latin typeface="+mn-lt"/>
              </a:rPr>
              <a:t>years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if</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too</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dangerous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and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chronic</a:t>
            </a:r>
            <a:r>
              <a:rPr lang="tr-TR" sz="2800" u="sng" spc="0" dirty="0" smtClean="0">
                <a:solidFill>
                  <a:schemeClr val="accent2">
                    <a:lumMod val="50000"/>
                  </a:schemeClr>
                </a:solidFill>
                <a:latin typeface="+mn-lt"/>
              </a:rPr>
              <a:t>, 40 </a:t>
            </a:r>
            <a:r>
              <a:rPr lang="tr-TR" sz="2800" u="sng" spc="0" dirty="0" err="1" smtClean="0">
                <a:solidFill>
                  <a:schemeClr val="accent2">
                    <a:lumMod val="50000"/>
                  </a:schemeClr>
                </a:solidFill>
                <a:latin typeface="+mn-lt"/>
              </a:rPr>
              <a:t>years</a:t>
            </a:r>
            <a:r>
              <a:rPr lang="tr-TR" sz="2800" u="sng" spc="0" dirty="0" smtClean="0">
                <a:solidFill>
                  <a:schemeClr val="accent2">
                    <a:lumMod val="50000"/>
                  </a:schemeClr>
                </a:solidFill>
                <a:latin typeface="+mn-lt"/>
              </a:rPr>
              <a:t>.</a:t>
            </a:r>
          </a:p>
          <a:p>
            <a:pPr lvl="0" algn="just"/>
            <a:r>
              <a:rPr lang="tr-TR" sz="1800" spc="0" dirty="0" smtClean="0">
                <a:solidFill>
                  <a:prstClr val="black"/>
                </a:solidFill>
                <a:latin typeface="+mn-lt"/>
              </a:rPr>
              <a:t>(1</a:t>
            </a:r>
            <a:r>
              <a:rPr lang="tr-TR" sz="1800" spc="0" dirty="0">
                <a:solidFill>
                  <a:prstClr val="black"/>
                </a:solidFill>
                <a:latin typeface="+mn-lt"/>
              </a:rPr>
              <a:t>) İşverenler, grup 3/4 biyolojik etkenlere maruz kalan çalışanların listesini, yapılan işin türünü, mümkünse hangi biyolojik etkene maruz kaldıklarını ve </a:t>
            </a:r>
            <a:r>
              <a:rPr lang="tr-TR" sz="1800" spc="0" dirty="0" err="1">
                <a:solidFill>
                  <a:prstClr val="black"/>
                </a:solidFill>
                <a:latin typeface="+mn-lt"/>
              </a:rPr>
              <a:t>maruziyetler</a:t>
            </a:r>
            <a:r>
              <a:rPr lang="tr-TR" sz="1800" spc="0" dirty="0">
                <a:solidFill>
                  <a:prstClr val="black"/>
                </a:solidFill>
                <a:latin typeface="+mn-lt"/>
              </a:rPr>
              <a:t>, kazalar ve olaylarla ilgili kayıtları, uygun bir şekilde tutar.</a:t>
            </a:r>
          </a:p>
          <a:p>
            <a:pPr lvl="0" algn="just"/>
            <a:r>
              <a:rPr lang="tr-TR" sz="1800" spc="0" dirty="0">
                <a:solidFill>
                  <a:prstClr val="black"/>
                </a:solidFill>
                <a:latin typeface="+mn-lt"/>
              </a:rPr>
              <a:t>(2) Bu liste ve kayıtlar, </a:t>
            </a:r>
            <a:r>
              <a:rPr lang="tr-TR" sz="1800" spc="0" dirty="0" err="1">
                <a:solidFill>
                  <a:prstClr val="black"/>
                </a:solidFill>
                <a:latin typeface="+mn-lt"/>
              </a:rPr>
              <a:t>maruziyet</a:t>
            </a:r>
            <a:r>
              <a:rPr lang="tr-TR" sz="1800" spc="0" dirty="0">
                <a:solidFill>
                  <a:prstClr val="black"/>
                </a:solidFill>
                <a:latin typeface="+mn-lt"/>
              </a:rPr>
              <a:t> sona erdikten sonra en az </a:t>
            </a:r>
            <a:r>
              <a:rPr lang="tr-TR" sz="1800" spc="0" dirty="0" err="1">
                <a:solidFill>
                  <a:prstClr val="black"/>
                </a:solidFill>
                <a:latin typeface="+mn-lt"/>
              </a:rPr>
              <a:t>onbeş</a:t>
            </a:r>
            <a:r>
              <a:rPr lang="tr-TR" sz="1800" spc="0" dirty="0">
                <a:solidFill>
                  <a:prstClr val="black"/>
                </a:solidFill>
                <a:latin typeface="+mn-lt"/>
              </a:rPr>
              <a:t> yıl saklanır; aşağıda belirtilen biyolojik etkenlere </a:t>
            </a:r>
            <a:r>
              <a:rPr lang="tr-TR" sz="1800" spc="0" dirty="0" err="1">
                <a:solidFill>
                  <a:prstClr val="black"/>
                </a:solidFill>
                <a:latin typeface="+mn-lt"/>
              </a:rPr>
              <a:t>maruziyet</a:t>
            </a:r>
            <a:r>
              <a:rPr lang="tr-TR" sz="1800" spc="0" dirty="0">
                <a:solidFill>
                  <a:prstClr val="black"/>
                </a:solidFill>
                <a:latin typeface="+mn-lt"/>
              </a:rPr>
              <a:t> söz konusu olduğunda en az kırk yıl boyunca saklanır:</a:t>
            </a:r>
          </a:p>
          <a:p>
            <a:pPr lvl="0" algn="just"/>
            <a:r>
              <a:rPr lang="tr-TR" sz="1800" spc="0" dirty="0">
                <a:solidFill>
                  <a:prstClr val="black"/>
                </a:solidFill>
                <a:latin typeface="+mn-lt"/>
              </a:rPr>
              <a:t>a) Kalıcı veya gizli enfeksiyona neden olduğu bilinen</a:t>
            </a:r>
          </a:p>
          <a:p>
            <a:pPr lvl="0" algn="just"/>
            <a:r>
              <a:rPr lang="tr-TR" sz="1800" spc="0" dirty="0">
                <a:solidFill>
                  <a:prstClr val="black"/>
                </a:solidFill>
                <a:latin typeface="+mn-lt"/>
              </a:rPr>
              <a:t>b) Seneler sonra hastalığın ortaya çıkmasına kadar teşhis edilemeyen enfeksiyonlara sebep olan</a:t>
            </a:r>
          </a:p>
          <a:p>
            <a:pPr lvl="0" algn="just"/>
            <a:r>
              <a:rPr lang="tr-TR" sz="1800" spc="0" dirty="0">
                <a:solidFill>
                  <a:prstClr val="black"/>
                </a:solidFill>
                <a:latin typeface="+mn-lt"/>
              </a:rPr>
              <a:t>c) Hastalığın gelişmesinden önce uzun kuluçka dönemi olan enfeksiyonlara sebep olan</a:t>
            </a:r>
          </a:p>
          <a:p>
            <a:pPr lvl="0" algn="just"/>
            <a:r>
              <a:rPr lang="tr-TR" sz="1800" spc="0" dirty="0">
                <a:solidFill>
                  <a:prstClr val="black"/>
                </a:solidFill>
                <a:latin typeface="+mn-lt"/>
              </a:rPr>
              <a:t>ç) Tedaviye rağmen uzun süreler boyunca tekrarlayan hastalıklarla sonuçlanan</a:t>
            </a:r>
          </a:p>
          <a:p>
            <a:pPr lvl="0" algn="just"/>
            <a:r>
              <a:rPr lang="tr-TR" sz="1800" spc="0" dirty="0">
                <a:solidFill>
                  <a:prstClr val="black"/>
                </a:solidFill>
                <a:latin typeface="+mn-lt"/>
              </a:rPr>
              <a:t>d) Uzun süreli ciddi hasar bırakabilen enfeksiyonlara sebep olan </a:t>
            </a:r>
          </a:p>
          <a:p>
            <a:pPr lvl="0" algn="just"/>
            <a:r>
              <a:rPr lang="tr-TR" sz="1800" spc="0" dirty="0">
                <a:solidFill>
                  <a:prstClr val="black"/>
                </a:solidFill>
                <a:latin typeface="+mn-lt"/>
              </a:rPr>
              <a:t>biyolojik etkenlere </a:t>
            </a:r>
            <a:r>
              <a:rPr lang="tr-TR" sz="1800" spc="0" dirty="0" err="1">
                <a:solidFill>
                  <a:prstClr val="black"/>
                </a:solidFill>
                <a:latin typeface="+mn-lt"/>
              </a:rPr>
              <a:t>maruziyet</a:t>
            </a:r>
            <a:r>
              <a:rPr lang="tr-TR" sz="1800" spc="0" dirty="0">
                <a:solidFill>
                  <a:prstClr val="black"/>
                </a:solidFill>
                <a:latin typeface="+mn-lt"/>
              </a:rPr>
              <a:t>.</a:t>
            </a:r>
          </a:p>
          <a:p>
            <a:pPr lvl="0" algn="just"/>
            <a:r>
              <a:rPr lang="tr-TR" sz="1800" spc="0" dirty="0">
                <a:solidFill>
                  <a:prstClr val="black"/>
                </a:solidFill>
                <a:latin typeface="+mn-lt"/>
              </a:rPr>
              <a:t>(3) İşyerinde görevli işyeri hekimi, iş güvenliği uzmanı ve diğer sorumlu kişilerin birinci fıkrada belirtilen listeye ulaşabilmeleri sağlanır.</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spTree>
    <p:extLst>
      <p:ext uri="{BB962C8B-B14F-4D97-AF65-F5344CB8AC3E}">
        <p14:creationId xmlns:p14="http://schemas.microsoft.com/office/powerpoint/2010/main" val="9741083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9115677" cy="2587926"/>
          </a:xfrm>
        </p:spPr>
        <p:txBody>
          <a:bodyPr/>
          <a:lstStyle/>
          <a:p>
            <a:pPr lvl="0" algn="just"/>
            <a:r>
              <a:rPr lang="tr-TR" sz="2800" u="sng" spc="0" dirty="0" err="1" smtClean="0">
                <a:solidFill>
                  <a:schemeClr val="accent2">
                    <a:lumMod val="50000"/>
                  </a:schemeClr>
                </a:solidFill>
                <a:latin typeface="+mn-lt"/>
              </a:rPr>
              <a:t>Working</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with</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a:t>
            </a:r>
            <a:r>
              <a:rPr lang="tr-TR" sz="2800" u="sng" spc="0" dirty="0">
                <a:solidFill>
                  <a:schemeClr val="accent2">
                    <a:lumMod val="50000"/>
                  </a:schemeClr>
                </a:solidFill>
                <a:latin typeface="+mn-lt"/>
              </a:rPr>
              <a:t>2,3,4 </a:t>
            </a:r>
            <a:r>
              <a:rPr lang="tr-TR" sz="2800" u="sng" spc="0" dirty="0" err="1" smtClean="0">
                <a:solidFill>
                  <a:schemeClr val="accent2">
                    <a:lumMod val="50000"/>
                  </a:schemeClr>
                </a:solidFill>
                <a:latin typeface="+mn-lt"/>
              </a:rPr>
              <a:t>factors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informed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to</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officials</a:t>
            </a:r>
            <a:r>
              <a:rPr lang="tr-TR" sz="2800" u="sng" spc="0" dirty="0" smtClean="0">
                <a:solidFill>
                  <a:schemeClr val="accent2">
                    <a:lumMod val="50000"/>
                  </a:schemeClr>
                </a:solidFill>
                <a:latin typeface="+mn-lt"/>
              </a:rPr>
              <a:t> at </a:t>
            </a:r>
            <a:r>
              <a:rPr lang="tr-TR" sz="2800" u="sng" spc="0" dirty="0" err="1" smtClean="0">
                <a:solidFill>
                  <a:schemeClr val="accent2">
                    <a:lumMod val="50000"/>
                  </a:schemeClr>
                </a:solidFill>
                <a:latin typeface="+mn-lt"/>
              </a:rPr>
              <a:t>least</a:t>
            </a:r>
            <a:r>
              <a:rPr lang="tr-TR" sz="2800" u="sng" spc="0" dirty="0" smtClean="0">
                <a:solidFill>
                  <a:schemeClr val="accent2">
                    <a:lumMod val="50000"/>
                  </a:schemeClr>
                </a:solidFill>
                <a:latin typeface="+mn-lt"/>
              </a:rPr>
              <a:t> 30 </a:t>
            </a:r>
            <a:r>
              <a:rPr lang="tr-TR" sz="2800" u="sng" spc="0" dirty="0" err="1" smtClean="0">
                <a:solidFill>
                  <a:schemeClr val="accent2">
                    <a:lumMod val="50000"/>
                  </a:schemeClr>
                </a:solidFill>
                <a:latin typeface="+mn-lt"/>
              </a:rPr>
              <a:t>days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before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work</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(1) İşverenler, aşağıdaki biyolojik etkenlerin ilk kez kullanımında çalışma ve iş kurumu il müdürlüğüne en az 30 gün önce ön bildirimde bulunur:</a:t>
            </a:r>
          </a:p>
          <a:p>
            <a:pPr lvl="0" algn="just"/>
            <a:r>
              <a:rPr lang="tr-TR" sz="1800" spc="0" dirty="0">
                <a:solidFill>
                  <a:prstClr val="black"/>
                </a:solidFill>
                <a:latin typeface="+mn-lt"/>
              </a:rPr>
              <a:t>a) Grup 2 biyolojik etkenler.</a:t>
            </a:r>
          </a:p>
          <a:p>
            <a:pPr lvl="0" algn="just"/>
            <a:r>
              <a:rPr lang="tr-TR" sz="1800" spc="0" dirty="0">
                <a:solidFill>
                  <a:prstClr val="black"/>
                </a:solidFill>
                <a:latin typeface="+mn-lt"/>
              </a:rPr>
              <a:t>b) Grup 3 biyolojik etkenler.</a:t>
            </a:r>
          </a:p>
          <a:p>
            <a:pPr lvl="0" algn="just"/>
            <a:r>
              <a:rPr lang="tr-TR" sz="1800" spc="0" dirty="0">
                <a:solidFill>
                  <a:prstClr val="black"/>
                </a:solidFill>
                <a:latin typeface="+mn-lt"/>
              </a:rPr>
              <a:t>c) Grup 4 biyolojik etkenler.</a:t>
            </a:r>
          </a:p>
          <a:p>
            <a:pPr lvl="0" algn="just"/>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3833829"/>
            <a:ext cx="3425495" cy="2854580"/>
          </a:xfrm>
          <a:prstGeom prst="rect">
            <a:avLst/>
          </a:prstGeom>
        </p:spPr>
      </p:pic>
    </p:spTree>
    <p:extLst>
      <p:ext uri="{BB962C8B-B14F-4D97-AF65-F5344CB8AC3E}">
        <p14:creationId xmlns:p14="http://schemas.microsoft.com/office/powerpoint/2010/main" val="3490560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8553973" cy="2587926"/>
          </a:xfrm>
        </p:spPr>
        <p:txBody>
          <a:bodyPr/>
          <a:lstStyle/>
          <a:p>
            <a:pPr lvl="0" algn="just"/>
            <a:r>
              <a:rPr lang="tr-TR" sz="2800" u="sng" spc="0" dirty="0" err="1" smtClean="0">
                <a:solidFill>
                  <a:schemeClr val="accent2">
                    <a:lumMod val="50000"/>
                  </a:schemeClr>
                </a:solidFill>
                <a:latin typeface="+mn-lt"/>
              </a:rPr>
              <a:t>Health</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surveillance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conducted</a:t>
            </a:r>
            <a:r>
              <a:rPr lang="tr-TR" sz="2800" u="sng" spc="0" dirty="0" smtClean="0">
                <a:solidFill>
                  <a:schemeClr val="accent2">
                    <a:lumMod val="50000"/>
                  </a:schemeClr>
                </a:solidFill>
                <a:latin typeface="+mn-lt"/>
              </a:rPr>
              <a:t> at </a:t>
            </a:r>
            <a:r>
              <a:rPr lang="tr-TR" sz="2800" u="sng" spc="0" dirty="0" err="1" smtClean="0">
                <a:solidFill>
                  <a:schemeClr val="accent2">
                    <a:lumMod val="50000"/>
                  </a:schemeClr>
                </a:solidFill>
                <a:latin typeface="+mn-lt"/>
              </a:rPr>
              <a:t>regular</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intervals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If</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someone</a:t>
            </a:r>
            <a:r>
              <a:rPr lang="tr-TR" sz="2800" u="sng" spc="0" dirty="0" smtClean="0">
                <a:solidFill>
                  <a:schemeClr val="accent2">
                    <a:lumMod val="50000"/>
                  </a:schemeClr>
                </a:solidFill>
                <a:latin typeface="+mn-lt"/>
              </a:rPr>
              <a:t> is </a:t>
            </a:r>
            <a:r>
              <a:rPr lang="tr-TR" sz="2800" u="sng" spc="0" dirty="0" err="1" smtClean="0">
                <a:solidFill>
                  <a:schemeClr val="accent2">
                    <a:lumMod val="50000"/>
                  </a:schemeClr>
                </a:solidFill>
                <a:latin typeface="+mn-lt"/>
              </a:rPr>
              <a:t>affected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also</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other</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people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observed</a:t>
            </a:r>
            <a:r>
              <a:rPr lang="tr-TR" sz="2800" u="sng" spc="0" dirty="0" smtClean="0">
                <a:solidFill>
                  <a:schemeClr val="accent2">
                    <a:lumMod val="50000"/>
                  </a:schemeClr>
                </a:solidFill>
                <a:latin typeface="+mn-lt"/>
              </a:rPr>
              <a:t>.</a:t>
            </a:r>
          </a:p>
          <a:p>
            <a:pPr marL="285750" lvl="0" indent="-285750" algn="just">
              <a:buFont typeface="Arial" panose="020B0604020202020204" pitchFamily="34" charset="0"/>
              <a:buChar char="•"/>
            </a:pPr>
            <a:r>
              <a:rPr lang="tr-TR" sz="1800" spc="0" dirty="0" smtClean="0">
                <a:solidFill>
                  <a:prstClr val="black"/>
                </a:solidFill>
                <a:latin typeface="+mn-lt"/>
              </a:rPr>
              <a:t>Biyolojik </a:t>
            </a:r>
            <a:r>
              <a:rPr lang="tr-TR" sz="1800" spc="0" dirty="0">
                <a:solidFill>
                  <a:prstClr val="black"/>
                </a:solidFill>
                <a:latin typeface="+mn-lt"/>
              </a:rPr>
              <a:t>etkenlerle yapılan çalışmalarda işveren çalışanların, çalışmalara başlamadan önce ve işin devamı süresince düzenli aralıklarla sağlık gözetimine tabi tutulmalarını sağlar.  </a:t>
            </a:r>
          </a:p>
          <a:p>
            <a:pPr marL="285750" lvl="0" indent="-285750" algn="just">
              <a:buFont typeface="Arial" panose="020B0604020202020204" pitchFamily="34" charset="0"/>
              <a:buChar char="•"/>
            </a:pPr>
            <a:r>
              <a:rPr lang="tr-TR" sz="1800" spc="0" dirty="0">
                <a:solidFill>
                  <a:prstClr val="black"/>
                </a:solidFill>
                <a:latin typeface="+mn-lt"/>
              </a:rPr>
              <a:t>Bir çalışanın, </a:t>
            </a:r>
            <a:r>
              <a:rPr lang="tr-TR" sz="1800" spc="0" dirty="0" err="1">
                <a:solidFill>
                  <a:prstClr val="black"/>
                </a:solidFill>
                <a:latin typeface="+mn-lt"/>
              </a:rPr>
              <a:t>maruziyete</a:t>
            </a:r>
            <a:r>
              <a:rPr lang="tr-TR" sz="1800" spc="0" dirty="0">
                <a:solidFill>
                  <a:prstClr val="black"/>
                </a:solidFill>
                <a:latin typeface="+mn-lt"/>
              </a:rPr>
              <a:t> bağlı olduğundan kuşkulanılan bir enfeksiyona ve/veya hastalığa yakalandığı saptandığında, işyeri hekimi, benzer biçimde maruz kalmış diğer çalışanların da aynı şekilde sağlık gözetimine tabi tutulmasını sağlar. </a:t>
            </a:r>
          </a:p>
          <a:p>
            <a:pPr lvl="0" algn="just"/>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Factors-Surveillance</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3833829"/>
            <a:ext cx="3425495" cy="2854580"/>
          </a:xfrm>
          <a:prstGeom prst="rect">
            <a:avLst/>
          </a:prstGeom>
        </p:spPr>
      </p:pic>
    </p:spTree>
    <p:extLst>
      <p:ext uri="{BB962C8B-B14F-4D97-AF65-F5344CB8AC3E}">
        <p14:creationId xmlns:p14="http://schemas.microsoft.com/office/powerpoint/2010/main" val="20213457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945861" cy="3724394"/>
          </a:xfrm>
        </p:spPr>
        <p:txBody>
          <a:bodyPr/>
          <a:lstStyle/>
          <a:p>
            <a:pPr lvl="0" algn="just"/>
            <a:r>
              <a:rPr lang="tr-TR" sz="2800" u="sng" spc="0" dirty="0" smtClean="0">
                <a:solidFill>
                  <a:schemeClr val="accent2">
                    <a:lumMod val="50000"/>
                  </a:schemeClr>
                </a:solidFill>
                <a:latin typeface="+mn-lt"/>
              </a:rPr>
              <a:t>Human </a:t>
            </a:r>
            <a:r>
              <a:rPr lang="tr-TR" sz="2800" u="sng" spc="0" dirty="0" err="1" smtClean="0">
                <a:solidFill>
                  <a:schemeClr val="accent2">
                    <a:lumMod val="50000"/>
                  </a:schemeClr>
                </a:solidFill>
                <a:latin typeface="+mn-lt"/>
              </a:rPr>
              <a:t>and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veterinarian</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health</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centers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laboratories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designedly</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infected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animal</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housings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and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culture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media</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have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high</a:t>
            </a:r>
            <a:r>
              <a:rPr lang="tr-TR" sz="2800" u="sng" spc="0" dirty="0" smtClean="0">
                <a:solidFill>
                  <a:schemeClr val="accent2">
                    <a:lumMod val="50000"/>
                  </a:schemeClr>
                </a:solidFill>
                <a:latin typeface="+mn-lt"/>
              </a:rPr>
              <a:t> risk of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3,4 </a:t>
            </a:r>
            <a:r>
              <a:rPr lang="tr-TR" sz="2800" u="sng" spc="0" dirty="0" err="1" smtClean="0">
                <a:solidFill>
                  <a:schemeClr val="accent2">
                    <a:lumMod val="50000"/>
                  </a:schemeClr>
                </a:solidFill>
                <a:latin typeface="+mn-lt"/>
              </a:rPr>
              <a:t>factors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and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high</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level</a:t>
            </a:r>
            <a:r>
              <a:rPr lang="tr-TR" sz="2800" u="sng" spc="0" dirty="0" smtClean="0">
                <a:solidFill>
                  <a:schemeClr val="accent2">
                    <a:lumMod val="50000"/>
                  </a:schemeClr>
                </a:solidFill>
                <a:latin typeface="+mn-lt"/>
              </a:rPr>
              <a:t> of </a:t>
            </a:r>
            <a:r>
              <a:rPr lang="tr-TR" sz="2800" u="sng" spc="0" dirty="0" err="1" smtClean="0">
                <a:solidFill>
                  <a:schemeClr val="accent2">
                    <a:lumMod val="50000"/>
                  </a:schemeClr>
                </a:solidFill>
                <a:latin typeface="+mn-lt"/>
              </a:rPr>
              <a:t>precautions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taken</a:t>
            </a:r>
            <a:r>
              <a:rPr lang="tr-TR" sz="2800" u="sng" spc="0" dirty="0" smtClean="0">
                <a:solidFill>
                  <a:schemeClr val="accent2">
                    <a:lumMod val="50000"/>
                  </a:schemeClr>
                </a:solidFill>
                <a:latin typeface="+mn-lt"/>
              </a:rPr>
              <a:t>.</a:t>
            </a:r>
          </a:p>
          <a:p>
            <a:pPr marL="285750" lvl="0" indent="-285750" algn="just">
              <a:buFont typeface="Arial" panose="020B0604020202020204" pitchFamily="34" charset="0"/>
              <a:buChar char="•"/>
            </a:pPr>
            <a:r>
              <a:rPr lang="tr-TR" sz="1800" spc="0" dirty="0" smtClean="0">
                <a:solidFill>
                  <a:prstClr val="black"/>
                </a:solidFill>
                <a:latin typeface="+mn-lt"/>
              </a:rPr>
              <a:t>İnsan </a:t>
            </a:r>
            <a:r>
              <a:rPr lang="tr-TR" sz="1800" spc="0" dirty="0">
                <a:solidFill>
                  <a:prstClr val="black"/>
                </a:solidFill>
                <a:latin typeface="+mn-lt"/>
              </a:rPr>
              <a:t>sağlığı ve veterinerlik hizmeti verilen işyerlerinde risk değerlendirmesi yapılırken, hasta insanlarda veya hayvanlarda ve onlardan alınan maddelerde ve örneklerde biyolojik etkenlerin varlığı ihtimali göz önünde bulundurulmalıdır. Grup 3 veya grup 4 biyolojik etkenlerle </a:t>
            </a:r>
            <a:r>
              <a:rPr lang="tr-TR" sz="1800" spc="0" dirty="0" err="1">
                <a:solidFill>
                  <a:prstClr val="black"/>
                </a:solidFill>
                <a:latin typeface="+mn-lt"/>
              </a:rPr>
              <a:t>enfekte</a:t>
            </a:r>
            <a:r>
              <a:rPr lang="tr-TR" sz="1800" spc="0" dirty="0">
                <a:solidFill>
                  <a:prstClr val="black"/>
                </a:solidFill>
                <a:latin typeface="+mn-lt"/>
              </a:rPr>
              <a:t> olan veya olduğundan şüphelenilen hasta insanların veya hayvanların bulunduğu izolasyon yerlerinde, enfeksiyon riskini en aza indirmek için, </a:t>
            </a:r>
            <a:r>
              <a:rPr lang="tr-TR" sz="1800" b="1" spc="0" dirty="0">
                <a:solidFill>
                  <a:srgbClr val="FF0000"/>
                </a:solidFill>
                <a:latin typeface="+mn-lt"/>
              </a:rPr>
              <a:t>Ek-</a:t>
            </a:r>
            <a:r>
              <a:rPr lang="tr-TR" sz="1800" b="1" spc="0" dirty="0" err="1">
                <a:solidFill>
                  <a:srgbClr val="FF0000"/>
                </a:solidFill>
                <a:latin typeface="+mn-lt"/>
              </a:rPr>
              <a:t>V’in</a:t>
            </a:r>
            <a:r>
              <a:rPr lang="tr-TR" sz="1800" spc="0" dirty="0">
                <a:solidFill>
                  <a:prstClr val="black"/>
                </a:solidFill>
                <a:latin typeface="+mn-lt"/>
              </a:rPr>
              <a:t> (A) sütununda belirtilen önlemler alınır</a:t>
            </a:r>
            <a:r>
              <a:rPr lang="tr-TR" sz="1800" spc="0" dirty="0" smtClean="0">
                <a:solidFill>
                  <a:prstClr val="black"/>
                </a:solidFill>
                <a:latin typeface="+mn-lt"/>
              </a:rPr>
              <a:t>.</a:t>
            </a:r>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factors-Surveillance</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4754880"/>
            <a:ext cx="2484969" cy="2070808"/>
          </a:xfrm>
          <a:prstGeom prst="rect">
            <a:avLst/>
          </a:prstGeom>
        </p:spPr>
      </p:pic>
    </p:spTree>
    <p:extLst>
      <p:ext uri="{BB962C8B-B14F-4D97-AF65-F5344CB8AC3E}">
        <p14:creationId xmlns:p14="http://schemas.microsoft.com/office/powerpoint/2010/main" val="312705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945861" cy="5487880"/>
          </a:xfrm>
        </p:spPr>
        <p:txBody>
          <a:bodyPr/>
          <a:lstStyle/>
          <a:p>
            <a:pPr lvl="0" algn="just"/>
            <a:r>
              <a:rPr lang="tr-TR" sz="2800" u="sng" spc="0" dirty="0" err="1" smtClean="0">
                <a:solidFill>
                  <a:schemeClr val="accent2">
                    <a:lumMod val="50000"/>
                  </a:schemeClr>
                </a:solidFill>
                <a:latin typeface="+mn-lt"/>
              </a:rPr>
              <a:t>If</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2, </a:t>
            </a:r>
            <a:r>
              <a:rPr lang="tr-TR" sz="2800" u="sng" spc="0" dirty="0" err="1" smtClean="0">
                <a:solidFill>
                  <a:schemeClr val="accent2">
                    <a:lumMod val="50000"/>
                  </a:schemeClr>
                </a:solidFill>
                <a:latin typeface="+mn-lt"/>
              </a:rPr>
              <a:t>precaution</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level</a:t>
            </a:r>
            <a:r>
              <a:rPr lang="tr-TR" sz="2800" u="sng" spc="0" dirty="0" smtClean="0">
                <a:solidFill>
                  <a:schemeClr val="accent2">
                    <a:lumMod val="50000"/>
                  </a:schemeClr>
                </a:solidFill>
                <a:latin typeface="+mn-lt"/>
              </a:rPr>
              <a:t> 2 </a:t>
            </a:r>
            <a:r>
              <a:rPr lang="tr-TR" sz="2800" u="sng" spc="0" dirty="0" err="1" smtClean="0">
                <a:solidFill>
                  <a:schemeClr val="accent2">
                    <a:lumMod val="50000"/>
                  </a:schemeClr>
                </a:solidFill>
                <a:latin typeface="+mn-lt"/>
              </a:rPr>
              <a:t>and</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if</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4, </a:t>
            </a:r>
            <a:r>
              <a:rPr lang="tr-TR" sz="2800" u="sng" spc="0" dirty="0" err="1" smtClean="0">
                <a:solidFill>
                  <a:schemeClr val="accent2">
                    <a:lumMod val="50000"/>
                  </a:schemeClr>
                </a:solidFill>
                <a:latin typeface="+mn-lt"/>
              </a:rPr>
              <a:t>high</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level</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precaution</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level</a:t>
            </a:r>
            <a:r>
              <a:rPr lang="tr-TR" sz="2800" u="sng" spc="0" dirty="0" smtClean="0">
                <a:solidFill>
                  <a:schemeClr val="accent2">
                    <a:lumMod val="50000"/>
                  </a:schemeClr>
                </a:solidFill>
                <a:latin typeface="+mn-lt"/>
              </a:rPr>
              <a:t> at </a:t>
            </a:r>
            <a:r>
              <a:rPr lang="tr-TR" sz="2800" u="sng" spc="0" dirty="0" err="1" smtClean="0">
                <a:solidFill>
                  <a:schemeClr val="accent2">
                    <a:lumMod val="50000"/>
                  </a:schemeClr>
                </a:solidFill>
                <a:latin typeface="+mn-lt"/>
              </a:rPr>
              <a:t>least</a:t>
            </a:r>
            <a:r>
              <a:rPr lang="tr-TR" sz="2800" u="sng" spc="0" dirty="0" smtClean="0">
                <a:solidFill>
                  <a:schemeClr val="accent2">
                    <a:lumMod val="50000"/>
                  </a:schemeClr>
                </a:solidFill>
                <a:latin typeface="+mn-lt"/>
              </a:rPr>
              <a:t> 4) </a:t>
            </a:r>
            <a:r>
              <a:rPr lang="tr-TR" sz="2800" u="sng" spc="0" dirty="0" err="1" smtClean="0">
                <a:solidFill>
                  <a:schemeClr val="accent2">
                    <a:lumMod val="50000"/>
                  </a:schemeClr>
                </a:solidFill>
                <a:latin typeface="+mn-lt"/>
              </a:rPr>
              <a:t>measures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taken</a:t>
            </a:r>
            <a:r>
              <a:rPr lang="tr-TR" sz="2800" u="sng" spc="0" dirty="0">
                <a:solidFill>
                  <a:schemeClr val="accent2">
                    <a:lumMod val="50000"/>
                  </a:schemeClr>
                </a:solidFill>
                <a:latin typeface="+mn-lt"/>
              </a:rPr>
              <a:t> </a:t>
            </a:r>
            <a:r>
              <a:rPr lang="tr-TR" sz="2800" u="sng" spc="0" dirty="0" err="1" smtClean="0">
                <a:solidFill>
                  <a:schemeClr val="accent2">
                    <a:lumMod val="50000"/>
                  </a:schemeClr>
                </a:solidFill>
                <a:latin typeface="+mn-lt"/>
              </a:rPr>
              <a:t>by</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the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information</a:t>
            </a:r>
            <a:r>
              <a:rPr lang="tr-TR" sz="2800" u="sng" spc="0" dirty="0" smtClean="0">
                <a:solidFill>
                  <a:schemeClr val="accent2">
                    <a:lumMod val="50000"/>
                  </a:schemeClr>
                </a:solidFill>
                <a:latin typeface="+mn-lt"/>
              </a:rPr>
              <a:t> of </a:t>
            </a:r>
            <a:r>
              <a:rPr lang="tr-TR" sz="2800" u="sng" spc="0" dirty="0" err="1" smtClean="0">
                <a:solidFill>
                  <a:schemeClr val="accent2">
                    <a:lumMod val="50000"/>
                  </a:schemeClr>
                </a:solidFill>
                <a:latin typeface="+mn-lt"/>
              </a:rPr>
              <a:t>ministry</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(1)Teşhis laboratuvarları da dahil, laboratuvarlarda ve grup 2, grup 3 ve grup 4 biyolojik etkenlerle bilhassa </a:t>
            </a:r>
            <a:r>
              <a:rPr lang="tr-TR" sz="1800" spc="0" dirty="0" err="1">
                <a:solidFill>
                  <a:prstClr val="black"/>
                </a:solidFill>
                <a:latin typeface="+mn-lt"/>
              </a:rPr>
              <a:t>enfekte</a:t>
            </a:r>
            <a:r>
              <a:rPr lang="tr-TR" sz="1800" spc="0" dirty="0">
                <a:solidFill>
                  <a:prstClr val="black"/>
                </a:solidFill>
                <a:latin typeface="+mn-lt"/>
              </a:rPr>
              <a:t> edilmiş veya bunları taşıyan veya taşıdıklarından şüphe edilen laboratuvar hayvanlarının barınaklarında Ek-</a:t>
            </a:r>
            <a:r>
              <a:rPr lang="tr-TR" sz="1800" spc="0" dirty="0" err="1">
                <a:solidFill>
                  <a:prstClr val="black"/>
                </a:solidFill>
                <a:latin typeface="+mn-lt"/>
              </a:rPr>
              <a:t>V’te</a:t>
            </a:r>
            <a:r>
              <a:rPr lang="tr-TR" sz="1800" spc="0" dirty="0">
                <a:solidFill>
                  <a:prstClr val="black"/>
                </a:solidFill>
                <a:latin typeface="+mn-lt"/>
              </a:rPr>
              <a:t> belirtilen önlemler alınır.</a:t>
            </a:r>
          </a:p>
          <a:p>
            <a:pPr lvl="0" algn="just"/>
            <a:r>
              <a:rPr lang="tr-TR" sz="1800" spc="0" dirty="0">
                <a:solidFill>
                  <a:prstClr val="black"/>
                </a:solidFill>
                <a:latin typeface="+mn-lt"/>
              </a:rPr>
              <a:t>b) Risk değerlendirmesini takiben biyolojik etkenin risk derecesine göre fiziksel koruma düzeyi tespit edilir. Aşağıda belirtilen biyolojik etkenlerle çalışmalar;</a:t>
            </a:r>
          </a:p>
          <a:p>
            <a:pPr lvl="0" algn="just"/>
            <a:r>
              <a:rPr lang="tr-TR" sz="1800" spc="0" dirty="0">
                <a:solidFill>
                  <a:prstClr val="black"/>
                </a:solidFill>
                <a:latin typeface="+mn-lt"/>
              </a:rPr>
              <a:t>1) </a:t>
            </a:r>
            <a:r>
              <a:rPr lang="tr-TR" sz="1800" spc="0" dirty="0">
                <a:solidFill>
                  <a:srgbClr val="FF0000"/>
                </a:solidFill>
                <a:latin typeface="+mn-lt"/>
              </a:rPr>
              <a:t>Grup 2</a:t>
            </a:r>
            <a:r>
              <a:rPr lang="tr-TR" sz="1800" spc="0" dirty="0">
                <a:solidFill>
                  <a:prstClr val="black"/>
                </a:solidFill>
                <a:latin typeface="+mn-lt"/>
              </a:rPr>
              <a:t> biyolojik etkenler için </a:t>
            </a:r>
            <a:r>
              <a:rPr lang="tr-TR" sz="1800" spc="0" dirty="0">
                <a:solidFill>
                  <a:srgbClr val="FF0000"/>
                </a:solidFill>
                <a:latin typeface="+mn-lt"/>
              </a:rPr>
              <a:t>koruma düzeyi en az 2 olan,</a:t>
            </a:r>
          </a:p>
          <a:p>
            <a:pPr lvl="0" algn="just"/>
            <a:r>
              <a:rPr lang="tr-TR" sz="1800" spc="0" dirty="0">
                <a:solidFill>
                  <a:prstClr val="black"/>
                </a:solidFill>
                <a:latin typeface="+mn-lt"/>
              </a:rPr>
              <a:t>2) Grup 3 biyolojik etkenler için koruma düzeyi en az 3 olan,</a:t>
            </a:r>
          </a:p>
          <a:p>
            <a:pPr lvl="0" algn="just"/>
            <a:r>
              <a:rPr lang="tr-TR" sz="1800" spc="0" dirty="0">
                <a:solidFill>
                  <a:prstClr val="black"/>
                </a:solidFill>
                <a:latin typeface="+mn-lt"/>
              </a:rPr>
              <a:t>3) </a:t>
            </a:r>
            <a:r>
              <a:rPr lang="tr-TR" sz="1800" spc="0" dirty="0">
                <a:solidFill>
                  <a:srgbClr val="FF0000"/>
                </a:solidFill>
                <a:latin typeface="+mn-lt"/>
              </a:rPr>
              <a:t>Grup 4</a:t>
            </a:r>
            <a:r>
              <a:rPr lang="tr-TR" sz="1800" spc="0" dirty="0">
                <a:solidFill>
                  <a:prstClr val="black"/>
                </a:solidFill>
                <a:latin typeface="+mn-lt"/>
              </a:rPr>
              <a:t> biyolojik etkenler için </a:t>
            </a:r>
            <a:r>
              <a:rPr lang="tr-TR" sz="1800" spc="0" dirty="0">
                <a:solidFill>
                  <a:srgbClr val="FF0000"/>
                </a:solidFill>
                <a:latin typeface="+mn-lt"/>
              </a:rPr>
              <a:t>koruma düzeyi en az 4 olan önlemler </a:t>
            </a:r>
            <a:r>
              <a:rPr lang="tr-TR" sz="1800" spc="0" dirty="0">
                <a:solidFill>
                  <a:prstClr val="black"/>
                </a:solidFill>
                <a:latin typeface="+mn-lt"/>
              </a:rPr>
              <a:t>alınır. Etkenin risk grubu ne kadar yüksek ise, koruma önlemleri de aynı düzeyde yüksek seviyede olmalıdır.</a:t>
            </a:r>
          </a:p>
          <a:p>
            <a:pPr lvl="0" algn="just"/>
            <a:r>
              <a:rPr lang="tr-TR" sz="1800" spc="0" dirty="0">
                <a:solidFill>
                  <a:prstClr val="black"/>
                </a:solidFill>
                <a:latin typeface="+mn-lt"/>
              </a:rPr>
              <a:t>c) İnsanda hastalığa yol açabilecek, fakat asıl amaçları kültür veya onların konsantre halinde bulunmaları gibi biyolojik etkenlerle çalışmak olmayan, biyolojik etkenleri içerip içermediği belirsiz olan maddelerle yapılan laboratuvar çalışmalarında koruma, bakanlıkça koruma düzeyi 2 olan koruma önlemlerinin yeterli olduğu belirtilmedikçe, koruma düzeyi 3 veya 4 olan önlemler uygulanır.</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spTree>
    <p:extLst>
      <p:ext uri="{BB962C8B-B14F-4D97-AF65-F5344CB8AC3E}">
        <p14:creationId xmlns:p14="http://schemas.microsoft.com/office/powerpoint/2010/main" val="18048157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7940021" cy="5487880"/>
          </a:xfrm>
        </p:spPr>
        <p:txBody>
          <a:bodyPr/>
          <a:lstStyle/>
          <a:p>
            <a:pPr lvl="0" algn="just"/>
            <a:r>
              <a:rPr lang="tr-TR" sz="2800" u="sng" spc="0" dirty="0" err="1" smtClean="0">
                <a:solidFill>
                  <a:schemeClr val="accent2">
                    <a:lumMod val="50000"/>
                  </a:schemeClr>
                </a:solidFill>
                <a:latin typeface="+mn-lt"/>
              </a:rPr>
              <a:t>In</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industrial</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areas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using</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2,3,4 </a:t>
            </a:r>
            <a:r>
              <a:rPr lang="tr-TR" sz="2800" u="sng" spc="0" dirty="0" err="1" smtClean="0">
                <a:solidFill>
                  <a:schemeClr val="accent2">
                    <a:lumMod val="50000"/>
                  </a:schemeClr>
                </a:solidFill>
                <a:latin typeface="+mn-lt"/>
              </a:rPr>
              <a:t>factors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ministry</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decides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the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precautions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remarked</a:t>
            </a:r>
            <a:r>
              <a:rPr lang="tr-TR" sz="2800" u="sng" spc="0" dirty="0" smtClean="0">
                <a:solidFill>
                  <a:schemeClr val="accent2">
                    <a:lumMod val="50000"/>
                  </a:schemeClr>
                </a:solidFill>
                <a:latin typeface="+mn-lt"/>
              </a:rPr>
              <a:t> at </a:t>
            </a:r>
            <a:r>
              <a:rPr lang="tr-TR" sz="2800" u="sng" spc="0" dirty="0" err="1" smtClean="0">
                <a:solidFill>
                  <a:schemeClr val="accent2">
                    <a:lumMod val="50000"/>
                  </a:schemeClr>
                </a:solidFill>
                <a:latin typeface="+mn-lt"/>
              </a:rPr>
              <a:t>table</a:t>
            </a:r>
            <a:r>
              <a:rPr lang="tr-TR" sz="2800" u="sng" spc="0" dirty="0" smtClean="0">
                <a:solidFill>
                  <a:schemeClr val="accent2">
                    <a:lumMod val="50000"/>
                  </a:schemeClr>
                </a:solidFill>
                <a:latin typeface="+mn-lt"/>
              </a:rPr>
              <a:t> 6, </a:t>
            </a:r>
            <a:r>
              <a:rPr lang="tr-TR" sz="2800" u="sng" spc="0" dirty="0" err="1" smtClean="0">
                <a:solidFill>
                  <a:schemeClr val="accent2">
                    <a:lumMod val="50000"/>
                  </a:schemeClr>
                </a:solidFill>
                <a:latin typeface="+mn-lt"/>
              </a:rPr>
              <a:t>according</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to</a:t>
            </a:r>
            <a:r>
              <a:rPr lang="tr-TR" sz="2800" u="sng" spc="0" dirty="0" smtClean="0">
                <a:solidFill>
                  <a:schemeClr val="accent2">
                    <a:lumMod val="50000"/>
                  </a:schemeClr>
                </a:solidFill>
                <a:latin typeface="+mn-lt"/>
              </a:rPr>
              <a:t> risk </a:t>
            </a:r>
            <a:r>
              <a:rPr lang="tr-TR" sz="2800" u="sng" spc="0" dirty="0" err="1" smtClean="0">
                <a:solidFill>
                  <a:schemeClr val="accent2">
                    <a:lumMod val="50000"/>
                  </a:schemeClr>
                </a:solidFill>
                <a:latin typeface="+mn-lt"/>
              </a:rPr>
              <a:t>assessment</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result</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If</a:t>
            </a:r>
            <a:r>
              <a:rPr lang="tr-TR" sz="2800" u="sng" spc="0" dirty="0" smtClean="0">
                <a:solidFill>
                  <a:schemeClr val="accent2">
                    <a:lumMod val="50000"/>
                  </a:schemeClr>
                </a:solidFill>
                <a:latin typeface="+mn-lt"/>
              </a:rPr>
              <a:t> risk </a:t>
            </a:r>
            <a:r>
              <a:rPr lang="tr-TR" sz="2800" u="sng" spc="0" dirty="0" err="1" smtClean="0">
                <a:solidFill>
                  <a:schemeClr val="accent2">
                    <a:lumMod val="50000"/>
                  </a:schemeClr>
                </a:solidFill>
                <a:latin typeface="+mn-lt"/>
              </a:rPr>
              <a:t>group</a:t>
            </a:r>
            <a:r>
              <a:rPr lang="tr-TR" sz="2800" u="sng" spc="0" dirty="0" smtClean="0">
                <a:solidFill>
                  <a:schemeClr val="accent2">
                    <a:lumMod val="50000"/>
                  </a:schemeClr>
                </a:solidFill>
                <a:latin typeface="+mn-lt"/>
              </a:rPr>
              <a:t> of </a:t>
            </a:r>
            <a:r>
              <a:rPr lang="tr-TR" sz="2800" u="sng" spc="0" dirty="0" err="1" smtClean="0">
                <a:solidFill>
                  <a:schemeClr val="accent2">
                    <a:lumMod val="50000"/>
                  </a:schemeClr>
                </a:solidFill>
                <a:latin typeface="+mn-lt"/>
              </a:rPr>
              <a:t>factor</a:t>
            </a:r>
            <a:r>
              <a:rPr lang="tr-TR" sz="2800" u="sng" spc="0" dirty="0" smtClean="0">
                <a:solidFill>
                  <a:schemeClr val="accent2">
                    <a:lumMod val="50000"/>
                  </a:schemeClr>
                </a:solidFill>
                <a:latin typeface="+mn-lt"/>
              </a:rPr>
              <a:t> is </a:t>
            </a:r>
            <a:r>
              <a:rPr lang="tr-TR" sz="2800" u="sng" spc="0" dirty="0" err="1" smtClean="0">
                <a:solidFill>
                  <a:schemeClr val="accent2">
                    <a:lumMod val="50000"/>
                  </a:schemeClr>
                </a:solidFill>
                <a:latin typeface="+mn-lt"/>
              </a:rPr>
              <a:t>unknown</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precaution</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level</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t>
            </a:r>
            <a:r>
              <a:rPr lang="tr-TR" sz="2800" u="sng" spc="0" dirty="0" err="1" smtClean="0">
                <a:solidFill>
                  <a:schemeClr val="accent2">
                    <a:lumMod val="50000"/>
                  </a:schemeClr>
                </a:solidFill>
                <a:latin typeface="+mn-lt"/>
              </a:rPr>
              <a:t>least</a:t>
            </a:r>
            <a:r>
              <a:rPr lang="tr-TR" sz="2800" u="sng" spc="0" dirty="0" smtClean="0">
                <a:solidFill>
                  <a:schemeClr val="accent2">
                    <a:lumMod val="50000"/>
                  </a:schemeClr>
                </a:solidFill>
                <a:latin typeface="+mn-lt"/>
              </a:rPr>
              <a:t> 3rd </a:t>
            </a:r>
            <a:r>
              <a:rPr lang="tr-TR" sz="2800" u="sng" spc="0" dirty="0" err="1" smtClean="0">
                <a:solidFill>
                  <a:schemeClr val="accent2">
                    <a:lumMod val="50000"/>
                  </a:schemeClr>
                </a:solidFill>
                <a:latin typeface="+mn-lt"/>
              </a:rPr>
              <a:t>level</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(2) Grup 2, grup 3 veya grup 4’te yer alan biyolojik etkenlerin kullanıldığı sanayi proseslerinde </a:t>
            </a:r>
            <a:r>
              <a:rPr lang="tr-TR" sz="1800" spc="0" dirty="0">
                <a:solidFill>
                  <a:srgbClr val="FF0000"/>
                </a:solidFill>
                <a:latin typeface="+mn-lt"/>
              </a:rPr>
              <a:t>Ek-</a:t>
            </a:r>
            <a:r>
              <a:rPr lang="tr-TR" sz="1800" spc="0" dirty="0" err="1">
                <a:solidFill>
                  <a:srgbClr val="FF0000"/>
                </a:solidFill>
                <a:latin typeface="+mn-lt"/>
              </a:rPr>
              <a:t>VI’</a:t>
            </a:r>
            <a:r>
              <a:rPr lang="tr-TR" sz="1800" spc="0" dirty="0" err="1">
                <a:solidFill>
                  <a:prstClr val="black"/>
                </a:solidFill>
                <a:latin typeface="+mn-lt"/>
              </a:rPr>
              <a:t>da</a:t>
            </a:r>
            <a:r>
              <a:rPr lang="tr-TR" sz="1800" spc="0" dirty="0">
                <a:solidFill>
                  <a:prstClr val="black"/>
                </a:solidFill>
                <a:latin typeface="+mn-lt"/>
              </a:rPr>
              <a:t> belirtilen uygulamaya yönelik önlemler ve uygun prosedürler esas alınarak yapılacak risk değerlendirmesine göre, bu etkenlerin sanayide kullanılmasında alınması gereken önlemlerin neler olduğuna karar vermeye Bakanlık yetkilidir.</a:t>
            </a:r>
          </a:p>
          <a:p>
            <a:pPr lvl="0" algn="just"/>
            <a:r>
              <a:rPr lang="tr-TR" sz="1800" spc="0" dirty="0">
                <a:solidFill>
                  <a:prstClr val="black"/>
                </a:solidFill>
                <a:latin typeface="+mn-lt"/>
              </a:rPr>
              <a:t>(3) Çalışanlar için ciddi sağlık riski oluşturabilecek, ancak </a:t>
            </a:r>
            <a:r>
              <a:rPr lang="tr-TR" sz="1800" spc="0" dirty="0">
                <a:solidFill>
                  <a:srgbClr val="FF0000"/>
                </a:solidFill>
                <a:latin typeface="+mn-lt"/>
              </a:rPr>
              <a:t>biyolojik etkenin hangi risk grubunda olduğunun karar verilemediği durumlarda, koruma düzeyi en az 3 olan önlemler alınır.</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245168" y="4532180"/>
            <a:ext cx="2628661" cy="2196481"/>
          </a:xfrm>
          <a:prstGeom prst="rect">
            <a:avLst/>
          </a:prstGeom>
        </p:spPr>
      </p:pic>
    </p:spTree>
    <p:extLst>
      <p:ext uri="{BB962C8B-B14F-4D97-AF65-F5344CB8AC3E}">
        <p14:creationId xmlns:p14="http://schemas.microsoft.com/office/powerpoint/2010/main" val="2126384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4075706"/>
          </a:xfrm>
        </p:spPr>
        <p:txBody>
          <a:bodyPr/>
          <a:lstStyle/>
          <a:p>
            <a:pPr marL="285750" lvl="0" indent="-285750" algn="just">
              <a:buFont typeface="Wingdings" panose="05000000000000000000" pitchFamily="2" charset="2"/>
              <a:buChar char="v"/>
            </a:pPr>
            <a:r>
              <a:rPr lang="tr-TR" sz="2400" b="1" spc="0" dirty="0" err="1" smtClean="0">
                <a:solidFill>
                  <a:prstClr val="black"/>
                </a:solidFill>
                <a:latin typeface="+mn-lt"/>
              </a:rPr>
              <a:t>The</a:t>
            </a:r>
            <a:r>
              <a:rPr lang="tr-TR" sz="2400" b="1" spc="0" dirty="0" smtClean="0">
                <a:solidFill>
                  <a:prstClr val="black"/>
                </a:solidFill>
                <a:latin typeface="+mn-lt"/>
              </a:rPr>
              <a:t> </a:t>
            </a:r>
            <a:r>
              <a:rPr lang="tr-TR" sz="2400" b="1" spc="0" dirty="0" err="1" smtClean="0">
                <a:solidFill>
                  <a:prstClr val="black"/>
                </a:solidFill>
                <a:latin typeface="+mn-lt"/>
              </a:rPr>
              <a:t>international</a:t>
            </a:r>
            <a:r>
              <a:rPr lang="tr-TR" sz="2400" b="1" spc="0" dirty="0" smtClean="0">
                <a:solidFill>
                  <a:prstClr val="black"/>
                </a:solidFill>
                <a:latin typeface="+mn-lt"/>
              </a:rPr>
              <a:t> </a:t>
            </a:r>
            <a:r>
              <a:rPr lang="tr-TR" sz="2400" b="1" spc="0" dirty="0" err="1" smtClean="0">
                <a:solidFill>
                  <a:prstClr val="black"/>
                </a:solidFill>
                <a:latin typeface="+mn-lt"/>
              </a:rPr>
              <a:t>sources</a:t>
            </a:r>
            <a:r>
              <a:rPr lang="tr-TR" sz="2400" b="1" spc="0" dirty="0" smtClean="0">
                <a:solidFill>
                  <a:prstClr val="black"/>
                </a:solidFill>
                <a:latin typeface="+mn-lt"/>
              </a:rPr>
              <a:t> </a:t>
            </a:r>
            <a:r>
              <a:rPr lang="tr-TR" sz="2400" b="1" spc="0" dirty="0" err="1" smtClean="0">
                <a:solidFill>
                  <a:prstClr val="black"/>
                </a:solidFill>
                <a:latin typeface="+mn-lt"/>
              </a:rPr>
              <a:t>like</a:t>
            </a:r>
            <a:r>
              <a:rPr lang="tr-TR" sz="2400" b="1" spc="0" dirty="0" smtClean="0">
                <a:solidFill>
                  <a:prstClr val="black"/>
                </a:solidFill>
                <a:latin typeface="+mn-lt"/>
              </a:rPr>
              <a:t> World </a:t>
            </a:r>
            <a:r>
              <a:rPr lang="tr-TR" sz="2400" b="1" spc="0" dirty="0" err="1" smtClean="0">
                <a:solidFill>
                  <a:prstClr val="black"/>
                </a:solidFill>
                <a:latin typeface="+mn-lt"/>
              </a:rPr>
              <a:t>Health</a:t>
            </a:r>
            <a:r>
              <a:rPr lang="tr-TR" sz="2400" b="1" spc="0" dirty="0">
                <a:solidFill>
                  <a:prstClr val="black"/>
                </a:solidFill>
                <a:latin typeface="+mn-lt"/>
              </a:rPr>
              <a:t> </a:t>
            </a:r>
            <a:r>
              <a:rPr lang="tr-TR" sz="2400" b="1" spc="0" dirty="0" err="1" smtClean="0">
                <a:solidFill>
                  <a:prstClr val="black"/>
                </a:solidFill>
                <a:latin typeface="+mn-lt"/>
              </a:rPr>
              <a:t>Organization</a:t>
            </a:r>
            <a:r>
              <a:rPr lang="tr-TR" sz="2400" b="1" spc="0" dirty="0" smtClean="0">
                <a:solidFill>
                  <a:prstClr val="black"/>
                </a:solidFill>
                <a:latin typeface="+mn-lt"/>
              </a:rPr>
              <a:t> </a:t>
            </a:r>
            <a:r>
              <a:rPr lang="tr-TR" sz="2400" b="1" spc="0" dirty="0">
                <a:solidFill>
                  <a:prstClr val="black"/>
                </a:solidFill>
                <a:latin typeface="+mn-lt"/>
              </a:rPr>
              <a:t>(WHO) </a:t>
            </a:r>
            <a:r>
              <a:rPr lang="tr-TR" sz="2400" b="1" spc="0" dirty="0" err="1" smtClean="0">
                <a:solidFill>
                  <a:prstClr val="black"/>
                </a:solidFill>
                <a:latin typeface="+mn-lt"/>
              </a:rPr>
              <a:t>and</a:t>
            </a:r>
            <a:r>
              <a:rPr lang="tr-TR" sz="2400" b="1" spc="0" dirty="0">
                <a:solidFill>
                  <a:prstClr val="black"/>
                </a:solidFill>
                <a:latin typeface="+mn-lt"/>
              </a:rPr>
              <a:t> </a:t>
            </a:r>
            <a:r>
              <a:rPr lang="tr-TR" sz="2400" b="1" spc="0" dirty="0" smtClean="0">
                <a:solidFill>
                  <a:prstClr val="black"/>
                </a:solidFill>
                <a:latin typeface="+mn-lt"/>
              </a:rPr>
              <a:t>International </a:t>
            </a:r>
            <a:r>
              <a:rPr lang="tr-TR" sz="2400" b="1" spc="0" dirty="0" err="1" smtClean="0">
                <a:solidFill>
                  <a:prstClr val="black"/>
                </a:solidFill>
                <a:latin typeface="+mn-lt"/>
              </a:rPr>
              <a:t>Labour</a:t>
            </a:r>
            <a:r>
              <a:rPr lang="tr-TR" sz="2400" b="1" spc="0" dirty="0" smtClean="0">
                <a:solidFill>
                  <a:prstClr val="black"/>
                </a:solidFill>
                <a:latin typeface="+mn-lt"/>
              </a:rPr>
              <a:t> </a:t>
            </a:r>
            <a:r>
              <a:rPr lang="tr-TR" sz="2400" b="1" spc="0" dirty="0" err="1" smtClean="0">
                <a:solidFill>
                  <a:prstClr val="black"/>
                </a:solidFill>
                <a:latin typeface="+mn-lt"/>
              </a:rPr>
              <a:t>Organization</a:t>
            </a:r>
            <a:r>
              <a:rPr lang="tr-TR" sz="2400" b="1" spc="0" dirty="0">
                <a:solidFill>
                  <a:prstClr val="black"/>
                </a:solidFill>
                <a:latin typeface="+mn-lt"/>
              </a:rPr>
              <a:t> </a:t>
            </a:r>
            <a:r>
              <a:rPr lang="tr-TR" sz="2400" b="1" spc="0" dirty="0" smtClean="0">
                <a:solidFill>
                  <a:prstClr val="black"/>
                </a:solidFill>
                <a:latin typeface="+mn-lt"/>
              </a:rPr>
              <a:t>(ILO</a:t>
            </a:r>
            <a:r>
              <a:rPr lang="tr-TR" sz="2400" b="1" spc="0" dirty="0">
                <a:solidFill>
                  <a:prstClr val="black"/>
                </a:solidFill>
                <a:latin typeface="+mn-lt"/>
              </a:rPr>
              <a:t>)</a:t>
            </a:r>
            <a:r>
              <a:rPr lang="tr-TR" sz="2400" spc="0" dirty="0">
                <a:solidFill>
                  <a:prstClr val="black"/>
                </a:solidFill>
                <a:latin typeface="+mn-lt"/>
              </a:rPr>
              <a:t> </a:t>
            </a:r>
            <a:r>
              <a:rPr lang="tr-TR" sz="2400" spc="0" dirty="0" err="1" smtClean="0">
                <a:solidFill>
                  <a:prstClr val="black"/>
                </a:solidFill>
                <a:latin typeface="+mn-lt"/>
              </a:rPr>
              <a:t>defines</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as;</a:t>
            </a:r>
          </a:p>
          <a:p>
            <a:pPr marL="285750" lvl="0" indent="-285750" algn="just">
              <a:buFont typeface="Wingdings" panose="05000000000000000000" pitchFamily="2" charset="2"/>
              <a:buChar char="v"/>
            </a:pPr>
            <a:r>
              <a:rPr lang="tr-TR" sz="2400" spc="0" dirty="0" err="1">
                <a:solidFill>
                  <a:prstClr val="black"/>
                </a:solidFill>
                <a:latin typeface="+mn-lt"/>
              </a:rPr>
              <a:t>t</a:t>
            </a:r>
            <a:r>
              <a:rPr lang="tr-TR" sz="2400" spc="0" dirty="0" err="1" smtClean="0">
                <a:solidFill>
                  <a:prstClr val="black"/>
                </a:solidFill>
                <a:latin typeface="+mn-lt"/>
              </a:rPr>
              <a:t>he</a:t>
            </a:r>
            <a:r>
              <a:rPr lang="tr-TR" sz="2400" spc="0" dirty="0" smtClean="0">
                <a:solidFill>
                  <a:prstClr val="black"/>
                </a:solidFill>
                <a:latin typeface="+mn-lt"/>
              </a:rPr>
              <a:t> </a:t>
            </a:r>
            <a:r>
              <a:rPr lang="tr-TR" sz="2400" spc="0" dirty="0" err="1" smtClean="0">
                <a:solidFill>
                  <a:prstClr val="black"/>
                </a:solidFill>
                <a:latin typeface="+mn-lt"/>
              </a:rPr>
              <a:t>group</a:t>
            </a:r>
            <a:r>
              <a:rPr lang="tr-TR" sz="2400" spc="0" dirty="0" smtClean="0">
                <a:solidFill>
                  <a:prstClr val="black"/>
                </a:solidFill>
                <a:latin typeface="+mn-lt"/>
              </a:rPr>
              <a:t> of </a:t>
            </a:r>
            <a:r>
              <a:rPr lang="tr-TR" sz="2400" spc="0" dirty="0" err="1" smtClean="0">
                <a:solidFill>
                  <a:prstClr val="black"/>
                </a:solidFill>
                <a:latin typeface="+mn-lt"/>
              </a:rPr>
              <a:t>diseases</a:t>
            </a:r>
            <a:r>
              <a:rPr lang="tr-TR" sz="2400" spc="0" dirty="0" smtClean="0">
                <a:solidFill>
                  <a:prstClr val="black"/>
                </a:solidFill>
                <a:latin typeface="+mn-lt"/>
              </a:rPr>
              <a:t> in </a:t>
            </a:r>
            <a:r>
              <a:rPr lang="tr-TR" sz="2400" spc="0" dirty="0" err="1" smtClean="0">
                <a:solidFill>
                  <a:prstClr val="black"/>
                </a:solidFill>
                <a:latin typeface="+mn-lt"/>
              </a:rPr>
              <a:t>which</a:t>
            </a:r>
            <a:r>
              <a:rPr lang="tr-TR" sz="2400" spc="0" dirty="0" smtClean="0">
                <a:solidFill>
                  <a:prstClr val="black"/>
                </a:solidFill>
                <a:latin typeface="+mn-lt"/>
              </a:rPr>
              <a:t> a </a:t>
            </a:r>
            <a:r>
              <a:rPr lang="tr-TR" sz="2400" spc="0" dirty="0" err="1" smtClean="0">
                <a:solidFill>
                  <a:prstClr val="black"/>
                </a:solidFill>
                <a:latin typeface="+mn-lt"/>
              </a:rPr>
              <a:t>cause-result</a:t>
            </a:r>
            <a:r>
              <a:rPr lang="tr-TR" sz="2400" spc="0" dirty="0" smtClean="0">
                <a:solidFill>
                  <a:prstClr val="black"/>
                </a:solidFill>
                <a:latin typeface="+mn-lt"/>
              </a:rPr>
              <a:t>, </a:t>
            </a:r>
            <a:r>
              <a:rPr lang="tr-TR" sz="2400" spc="0" dirty="0" err="1" smtClean="0">
                <a:solidFill>
                  <a:prstClr val="black"/>
                </a:solidFill>
                <a:latin typeface="+mn-lt"/>
              </a:rPr>
              <a:t>action-reaction</a:t>
            </a:r>
            <a:r>
              <a:rPr lang="tr-TR" sz="2400" spc="0" dirty="0" smtClean="0">
                <a:solidFill>
                  <a:prstClr val="black"/>
                </a:solidFill>
                <a:latin typeface="+mn-lt"/>
              </a:rPr>
              <a:t> </a:t>
            </a:r>
            <a:r>
              <a:rPr lang="tr-TR" sz="2400" spc="0" dirty="0" err="1" smtClean="0">
                <a:solidFill>
                  <a:prstClr val="black"/>
                </a:solidFill>
                <a:latin typeface="+mn-lt"/>
              </a:rPr>
              <a:t>relation</a:t>
            </a:r>
            <a:r>
              <a:rPr lang="tr-TR" sz="2400" spc="0" dirty="0" smtClean="0">
                <a:solidFill>
                  <a:prstClr val="black"/>
                </a:solidFill>
                <a:latin typeface="+mn-lt"/>
              </a:rPr>
              <a:t> </a:t>
            </a:r>
            <a:r>
              <a:rPr lang="tr-TR" sz="2400" spc="0" dirty="0" err="1" smtClean="0">
                <a:solidFill>
                  <a:prstClr val="black"/>
                </a:solidFill>
                <a:latin typeface="+mn-lt"/>
              </a:rPr>
              <a:t>due</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can be </a:t>
            </a:r>
            <a:r>
              <a:rPr lang="tr-TR" sz="2400" spc="0" dirty="0" err="1" smtClean="0">
                <a:solidFill>
                  <a:prstClr val="black"/>
                </a:solidFill>
                <a:latin typeface="+mn-lt"/>
              </a:rPr>
              <a:t>found</a:t>
            </a:r>
            <a:r>
              <a:rPr lang="tr-TR" sz="2400" spc="0" dirty="0" smtClean="0">
                <a:solidFill>
                  <a:prstClr val="black"/>
                </a:solidFill>
                <a:latin typeface="+mn-lt"/>
              </a:rPr>
              <a:t> </a:t>
            </a:r>
            <a:r>
              <a:rPr lang="tr-TR" sz="2400" spc="0" dirty="0" err="1" smtClean="0">
                <a:solidFill>
                  <a:prstClr val="black"/>
                </a:solidFill>
                <a:latin typeface="+mn-lt"/>
              </a:rPr>
              <a:t>between</a:t>
            </a:r>
            <a:r>
              <a:rPr lang="tr-TR" sz="2400" spc="0" dirty="0" smtClean="0">
                <a:solidFill>
                  <a:prstClr val="black"/>
                </a:solidFill>
                <a:latin typeface="+mn-lt"/>
              </a:rPr>
              <a:t> a </a:t>
            </a:r>
            <a:r>
              <a:rPr lang="tr-TR" sz="2400" spc="0" dirty="0" err="1" smtClean="0">
                <a:solidFill>
                  <a:prstClr val="black"/>
                </a:solidFill>
                <a:latin typeface="+mn-lt"/>
              </a:rPr>
              <a:t>harmful</a:t>
            </a:r>
            <a:r>
              <a:rPr lang="tr-TR" sz="2400" spc="0" dirty="0" smtClean="0">
                <a:solidFill>
                  <a:prstClr val="black"/>
                </a:solidFill>
                <a:latin typeface="+mn-lt"/>
              </a:rPr>
              <a:t> </a:t>
            </a:r>
            <a:r>
              <a:rPr lang="tr-TR" sz="2400" spc="0" dirty="0" err="1" smtClean="0">
                <a:solidFill>
                  <a:prstClr val="black"/>
                </a:solidFill>
                <a:latin typeface="+mn-lt"/>
              </a:rPr>
              <a:t>agent</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affected</a:t>
            </a:r>
            <a:r>
              <a:rPr lang="tr-TR" sz="2400" spc="0" dirty="0" smtClean="0">
                <a:solidFill>
                  <a:prstClr val="black"/>
                </a:solidFill>
                <a:latin typeface="+mn-lt"/>
              </a:rPr>
              <a:t> </a:t>
            </a:r>
            <a:r>
              <a:rPr lang="tr-TR" sz="2400" spc="0" dirty="0" err="1" smtClean="0">
                <a:solidFill>
                  <a:prstClr val="black"/>
                </a:solidFill>
                <a:latin typeface="+mn-lt"/>
              </a:rPr>
              <a:t>human</a:t>
            </a:r>
            <a:r>
              <a:rPr lang="tr-TR" sz="2400" spc="0" dirty="0" smtClean="0">
                <a:solidFill>
                  <a:prstClr val="black"/>
                </a:solidFill>
                <a:latin typeface="+mn-lt"/>
              </a:rPr>
              <a:t> body. </a:t>
            </a:r>
          </a:p>
        </p:txBody>
      </p:sp>
      <p:sp>
        <p:nvSpPr>
          <p:cNvPr id="4" name="Metin Yer Tutucusu 3"/>
          <p:cNvSpPr>
            <a:spLocks noGrp="1"/>
          </p:cNvSpPr>
          <p:nvPr>
            <p:ph type="body" sz="quarter" idx="13"/>
          </p:nvPr>
        </p:nvSpPr>
        <p:spPr>
          <a:xfrm>
            <a:off x="245168" y="249404"/>
            <a:ext cx="6202000" cy="1069850"/>
          </a:xfrm>
        </p:spPr>
        <p:txBody>
          <a:bodyPr/>
          <a:lstStyle/>
          <a:p>
            <a:r>
              <a:rPr lang="tr-TR" sz="4800" dirty="0" smtClean="0">
                <a:solidFill>
                  <a:schemeClr val="accent3">
                    <a:lumMod val="50000"/>
                  </a:schemeClr>
                </a:solidFill>
              </a:rPr>
              <a:t>Definition</a:t>
            </a:r>
            <a:endParaRPr lang="tr-TR" sz="4800" dirty="0">
              <a:solidFill>
                <a:schemeClr val="accent3">
                  <a:lumMod val="50000"/>
                </a:schemeClr>
              </a:solidFill>
            </a:endParaRPr>
          </a:p>
        </p:txBody>
      </p:sp>
      <p:pic>
        <p:nvPicPr>
          <p:cNvPr id="5" name="Resim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267" y="4864607"/>
            <a:ext cx="3056708" cy="12226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2553" y="4968158"/>
            <a:ext cx="1813539" cy="101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374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1496732296"/>
              </p:ext>
            </p:extLst>
          </p:nvPr>
        </p:nvGraphicFramePr>
        <p:xfrm>
          <a:off x="338122" y="1554481"/>
          <a:ext cx="11118004" cy="4593770"/>
        </p:xfrm>
        <a:graphic>
          <a:graphicData uri="http://schemas.openxmlformats.org/drawingml/2006/table">
            <a:tbl>
              <a:tblPr>
                <a:tableStyleId>{7DF18680-E054-41AD-8BC1-D1AEF772440D}</a:tableStyleId>
              </a:tblPr>
              <a:tblGrid>
                <a:gridCol w="4586575">
                  <a:extLst>
                    <a:ext uri="{9D8B030D-6E8A-4147-A177-3AD203B41FA5}">
                      <a16:colId xmlns:a16="http://schemas.microsoft.com/office/drawing/2014/main" xmlns="" val="20000"/>
                    </a:ext>
                  </a:extLst>
                </a:gridCol>
                <a:gridCol w="2090057">
                  <a:extLst>
                    <a:ext uri="{9D8B030D-6E8A-4147-A177-3AD203B41FA5}">
                      <a16:colId xmlns:a16="http://schemas.microsoft.com/office/drawing/2014/main" xmlns="" val="20001"/>
                    </a:ext>
                  </a:extLst>
                </a:gridCol>
                <a:gridCol w="2116183">
                  <a:extLst>
                    <a:ext uri="{9D8B030D-6E8A-4147-A177-3AD203B41FA5}">
                      <a16:colId xmlns:a16="http://schemas.microsoft.com/office/drawing/2014/main" xmlns="" val="20002"/>
                    </a:ext>
                  </a:extLst>
                </a:gridCol>
                <a:gridCol w="2325189">
                  <a:extLst>
                    <a:ext uri="{9D8B030D-6E8A-4147-A177-3AD203B41FA5}">
                      <a16:colId xmlns:a16="http://schemas.microsoft.com/office/drawing/2014/main" xmlns="" val="20003"/>
                    </a:ext>
                  </a:extLst>
                </a:gridCol>
              </a:tblGrid>
              <a:tr h="291446">
                <a:tc rowSpan="2">
                  <a:txBody>
                    <a:bodyPr/>
                    <a:lstStyle/>
                    <a:p>
                      <a:pPr algn="just">
                        <a:spcAft>
                          <a:spcPts val="0"/>
                        </a:spcAft>
                      </a:pPr>
                      <a:r>
                        <a:rPr lang="tr-TR" sz="1800" dirty="0">
                          <a:effectLst/>
                        </a:rPr>
                        <a:t>A–    Koruma </a:t>
                      </a:r>
                      <a:r>
                        <a:rPr lang="tr-TR" sz="1800" dirty="0" smtClean="0">
                          <a:effectLst/>
                        </a:rPr>
                        <a:t>Önlemleri</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592764">
                <a:tc>
                  <a:txBody>
                    <a:bodyPr/>
                    <a:lstStyle/>
                    <a:p>
                      <a:pPr marL="0" lvl="0" indent="0">
                        <a:spcAft>
                          <a:spcPts val="0"/>
                        </a:spcAft>
                        <a:buFont typeface="+mj-lt"/>
                        <a:buNone/>
                        <a:tabLst>
                          <a:tab pos="457200" algn="l"/>
                        </a:tabLst>
                      </a:pPr>
                      <a:r>
                        <a:rPr lang="tr-TR" sz="1800" dirty="0" smtClean="0">
                          <a:effectLst/>
                        </a:rPr>
                        <a:t>1. Çalışma </a:t>
                      </a:r>
                      <a:r>
                        <a:rPr lang="tr-TR" sz="1800" dirty="0">
                          <a:effectLst/>
                        </a:rPr>
                        <a:t>yeri, aynı bina içinde yürütülen diğer çalışmalardan  ayrılmış olacaktır.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 </a:t>
                      </a:r>
                    </a:p>
                    <a:p>
                      <a:pPr marL="48895">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2"/>
                  </a:ext>
                </a:extLst>
              </a:tr>
              <a:tr h="598890">
                <a:tc>
                  <a:txBody>
                    <a:bodyPr/>
                    <a:lstStyle/>
                    <a:p>
                      <a:pPr marL="0" lvl="0" indent="0">
                        <a:spcAft>
                          <a:spcPts val="0"/>
                        </a:spcAft>
                        <a:buFont typeface="+mj-lt"/>
                        <a:buNone/>
                        <a:tabLst>
                          <a:tab pos="457200" algn="l"/>
                        </a:tabLst>
                      </a:pPr>
                      <a:r>
                        <a:rPr lang="tr-TR" sz="1800" dirty="0" smtClean="0">
                          <a:effectLst/>
                        </a:rPr>
                        <a:t>2. Çalışma </a:t>
                      </a:r>
                      <a:r>
                        <a:rPr lang="tr-TR" sz="1800" dirty="0">
                          <a:effectLst/>
                        </a:rPr>
                        <a:t>yerine giren ve çıkan hava HEPA (*) veya benzeri filtrelerle filtre edilecektir.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a:spcAft>
                          <a:spcPts val="0"/>
                        </a:spcAft>
                      </a:pPr>
                      <a:r>
                        <a:rPr lang="tr-TR" sz="1800">
                          <a:effectLst/>
                        </a:rPr>
                        <a:t>çıkan havada</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a:spcAft>
                          <a:spcPts val="0"/>
                        </a:spcAft>
                      </a:pPr>
                      <a:r>
                        <a:rPr lang="tr-TR" sz="1800">
                          <a:effectLst/>
                        </a:rPr>
                        <a:t>çıkan ve giren havada</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3"/>
                  </a:ext>
                </a:extLst>
              </a:tr>
              <a:tr h="416881">
                <a:tc>
                  <a:txBody>
                    <a:bodyPr/>
                    <a:lstStyle/>
                    <a:p>
                      <a:pPr marL="0" lvl="0" indent="0">
                        <a:spcAft>
                          <a:spcPts val="0"/>
                        </a:spcAft>
                        <a:buFont typeface="+mj-lt"/>
                        <a:buNone/>
                        <a:tabLst>
                          <a:tab pos="457200" algn="l"/>
                        </a:tabLst>
                      </a:pPr>
                      <a:r>
                        <a:rPr lang="tr-TR" sz="1800" dirty="0" smtClean="0">
                          <a:effectLst/>
                        </a:rPr>
                        <a:t>3. Çalışma </a:t>
                      </a:r>
                      <a:r>
                        <a:rPr lang="tr-TR" sz="1800" dirty="0">
                          <a:effectLst/>
                        </a:rPr>
                        <a:t>yerine yalnızca görevli çalışanların girmesine izin verilecektir.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hava sızdırmaz araç ile</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4"/>
                  </a:ext>
                </a:extLst>
              </a:tr>
              <a:tr h="589830">
                <a:tc>
                  <a:txBody>
                    <a:bodyPr/>
                    <a:lstStyle/>
                    <a:p>
                      <a:pPr marL="0" lvl="0" indent="0">
                        <a:spcAft>
                          <a:spcPts val="0"/>
                        </a:spcAft>
                        <a:buFont typeface="+mj-lt"/>
                        <a:buNone/>
                        <a:tabLst>
                          <a:tab pos="457200" algn="l"/>
                        </a:tabLst>
                      </a:pPr>
                      <a:r>
                        <a:rPr lang="tr-TR" sz="1800" dirty="0" smtClean="0">
                          <a:effectLst/>
                        </a:rPr>
                        <a:t>4. Çalışma </a:t>
                      </a:r>
                      <a:r>
                        <a:rPr lang="tr-TR" sz="1800" dirty="0">
                          <a:effectLst/>
                        </a:rPr>
                        <a:t>yeri, dezenfeksiyon yapılmasına olanak sağlayacak yapıda olmalıdır. </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5"/>
                  </a:ext>
                </a:extLst>
              </a:tr>
              <a:tr h="553265">
                <a:tc>
                  <a:txBody>
                    <a:bodyPr/>
                    <a:lstStyle/>
                    <a:p>
                      <a:pPr marL="0" lvl="0" indent="0">
                        <a:spcAft>
                          <a:spcPts val="0"/>
                        </a:spcAft>
                        <a:buFont typeface="+mj-lt"/>
                        <a:buNone/>
                        <a:tabLst>
                          <a:tab pos="457200" algn="l"/>
                        </a:tabLst>
                      </a:pPr>
                      <a:r>
                        <a:rPr lang="tr-TR" sz="1800" dirty="0" smtClean="0">
                          <a:effectLst/>
                        </a:rPr>
                        <a:t>5. Özel </a:t>
                      </a:r>
                      <a:r>
                        <a:rPr lang="tr-TR" sz="1800" dirty="0">
                          <a:effectLst/>
                        </a:rPr>
                        <a:t>dezenfeksiyon yöntemleri.</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6"/>
                  </a:ext>
                </a:extLst>
              </a:tr>
              <a:tr h="578849">
                <a:tc>
                  <a:txBody>
                    <a:bodyPr/>
                    <a:lstStyle/>
                    <a:p>
                      <a:pPr marL="0" lvl="0" indent="0">
                        <a:spcAft>
                          <a:spcPts val="0"/>
                        </a:spcAft>
                        <a:buFont typeface="+mj-lt"/>
                        <a:buNone/>
                        <a:tabLst>
                          <a:tab pos="457200" algn="l"/>
                        </a:tabLst>
                      </a:pPr>
                      <a:r>
                        <a:rPr lang="tr-TR" sz="1800" dirty="0" smtClean="0">
                          <a:effectLst/>
                        </a:rPr>
                        <a:t>6. Çalışma </a:t>
                      </a:r>
                      <a:r>
                        <a:rPr lang="tr-TR" sz="1800" dirty="0">
                          <a:effectLst/>
                        </a:rPr>
                        <a:t>yerindeki hava negatif basınçta tutulmalıdır.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7"/>
                  </a:ext>
                </a:extLst>
              </a:tr>
              <a:tr h="430262">
                <a:tc>
                  <a:txBody>
                    <a:bodyPr/>
                    <a:lstStyle/>
                    <a:p>
                      <a:pPr marL="0" lvl="0" indent="0">
                        <a:spcAft>
                          <a:spcPts val="0"/>
                        </a:spcAft>
                        <a:buFont typeface="+mj-lt"/>
                        <a:buNone/>
                        <a:tabLst>
                          <a:tab pos="457200" algn="l"/>
                        </a:tabLst>
                      </a:pPr>
                      <a:r>
                        <a:rPr lang="tr-TR" sz="1800" dirty="0" smtClean="0">
                          <a:effectLst/>
                        </a:rPr>
                        <a:t>7. Etkili </a:t>
                      </a:r>
                      <a:r>
                        <a:rPr lang="tr-TR" sz="1800" dirty="0">
                          <a:effectLst/>
                        </a:rPr>
                        <a:t>vektör kontrolü. </a:t>
                      </a:r>
                      <a:r>
                        <a:rPr lang="tr-TR" sz="1800" dirty="0" smtClean="0">
                          <a:effectLst/>
                        </a:rPr>
                        <a:t>(</a:t>
                      </a:r>
                      <a:r>
                        <a:rPr lang="tr-TR" sz="1800" dirty="0">
                          <a:effectLst/>
                        </a:rPr>
                        <a:t>Örnek; kemirgenler ve  böcekler)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p>
                    <a:p>
                      <a:pPr marL="48895">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APPENDIX 5</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37881885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2788340075"/>
              </p:ext>
            </p:extLst>
          </p:nvPr>
        </p:nvGraphicFramePr>
        <p:xfrm>
          <a:off x="338122" y="1554481"/>
          <a:ext cx="11118004" cy="5121451"/>
        </p:xfrm>
        <a:graphic>
          <a:graphicData uri="http://schemas.openxmlformats.org/drawingml/2006/table">
            <a:tbl>
              <a:tblPr>
                <a:tableStyleId>{7DF18680-E054-41AD-8BC1-D1AEF772440D}</a:tableStyleId>
              </a:tblPr>
              <a:tblGrid>
                <a:gridCol w="4586575">
                  <a:extLst>
                    <a:ext uri="{9D8B030D-6E8A-4147-A177-3AD203B41FA5}">
                      <a16:colId xmlns:a16="http://schemas.microsoft.com/office/drawing/2014/main" xmlns="" val="20000"/>
                    </a:ext>
                  </a:extLst>
                </a:gridCol>
                <a:gridCol w="2090057">
                  <a:extLst>
                    <a:ext uri="{9D8B030D-6E8A-4147-A177-3AD203B41FA5}">
                      <a16:colId xmlns:a16="http://schemas.microsoft.com/office/drawing/2014/main" xmlns="" val="20001"/>
                    </a:ext>
                  </a:extLst>
                </a:gridCol>
                <a:gridCol w="2116183">
                  <a:extLst>
                    <a:ext uri="{9D8B030D-6E8A-4147-A177-3AD203B41FA5}">
                      <a16:colId xmlns:a16="http://schemas.microsoft.com/office/drawing/2014/main" xmlns="" val="20002"/>
                    </a:ext>
                  </a:extLst>
                </a:gridCol>
                <a:gridCol w="2325189">
                  <a:extLst>
                    <a:ext uri="{9D8B030D-6E8A-4147-A177-3AD203B41FA5}">
                      <a16:colId xmlns:a16="http://schemas.microsoft.com/office/drawing/2014/main" xmlns="" val="20003"/>
                    </a:ext>
                  </a:extLst>
                </a:gridCol>
              </a:tblGrid>
              <a:tr h="291446">
                <a:tc rowSpan="2">
                  <a:txBody>
                    <a:bodyPr/>
                    <a:lstStyle/>
                    <a:p>
                      <a:pPr algn="just">
                        <a:spcAft>
                          <a:spcPts val="0"/>
                        </a:spcAft>
                      </a:pPr>
                      <a:r>
                        <a:rPr lang="tr-TR" sz="1800" dirty="0">
                          <a:effectLst/>
                        </a:rPr>
                        <a:t>A–    Koruma </a:t>
                      </a:r>
                      <a:r>
                        <a:rPr lang="tr-TR" sz="1800" dirty="0" smtClean="0">
                          <a:effectLst/>
                        </a:rPr>
                        <a:t>Önlemleri</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592764">
                <a:tc>
                  <a:txBody>
                    <a:bodyPr/>
                    <a:lstStyle/>
                    <a:p>
                      <a:pPr marL="0" lvl="0" indent="0">
                        <a:spcAft>
                          <a:spcPts val="0"/>
                        </a:spcAft>
                        <a:buFont typeface="+mj-lt"/>
                        <a:buNone/>
                        <a:tabLst>
                          <a:tab pos="457200" algn="l"/>
                        </a:tabLst>
                      </a:pPr>
                      <a:r>
                        <a:rPr lang="tr-TR" sz="1800" dirty="0" smtClean="0">
                          <a:effectLst/>
                        </a:rPr>
                        <a:t>8. Temizlemesi </a:t>
                      </a:r>
                      <a:r>
                        <a:rPr lang="tr-TR" sz="1800" dirty="0">
                          <a:effectLst/>
                        </a:rPr>
                        <a:t>kolay ve su geçirmez yüzeyler.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r>
                        <a:rPr lang="tr-TR" sz="1800" dirty="0" smtClean="0">
                          <a:effectLst/>
                        </a:rPr>
                        <a:t>, tezgah </a:t>
                      </a:r>
                      <a:r>
                        <a:rPr lang="tr-TR" sz="1800" dirty="0">
                          <a:effectLst/>
                        </a:rPr>
                        <a:t>ve iş masaları için</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tezgah </a:t>
                      </a:r>
                      <a:r>
                        <a:rPr lang="tr-TR" sz="1800" dirty="0">
                          <a:effectLst/>
                        </a:rPr>
                        <a:t>ve zeminler için</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tezgah</a:t>
                      </a:r>
                      <a:r>
                        <a:rPr lang="tr-TR" sz="1800" dirty="0">
                          <a:effectLst/>
                        </a:rPr>
                        <a:t>, yer, duvar, tavan için</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2"/>
                  </a:ext>
                </a:extLst>
              </a:tr>
              <a:tr h="598890">
                <a:tc>
                  <a:txBody>
                    <a:bodyPr/>
                    <a:lstStyle/>
                    <a:p>
                      <a:pPr marL="0" lvl="0" indent="0">
                        <a:spcAft>
                          <a:spcPts val="0"/>
                        </a:spcAft>
                        <a:buFont typeface="+mj-lt"/>
                        <a:buNone/>
                        <a:tabLst>
                          <a:tab pos="457200" algn="l"/>
                        </a:tabLst>
                      </a:pPr>
                      <a:r>
                        <a:rPr lang="tr-TR" sz="1800" dirty="0" smtClean="0">
                          <a:effectLst/>
                        </a:rPr>
                        <a:t>9. Asit</a:t>
                      </a:r>
                      <a:r>
                        <a:rPr lang="tr-TR" sz="1800" dirty="0">
                          <a:effectLst/>
                        </a:rPr>
                        <a:t>, alkali, çözücü ve </a:t>
                      </a:r>
                      <a:r>
                        <a:rPr lang="tr-TR" sz="1800" dirty="0" err="1">
                          <a:effectLst/>
                        </a:rPr>
                        <a:t>dezenfek</a:t>
                      </a:r>
                      <a:r>
                        <a:rPr lang="tr-TR" sz="1800" dirty="0">
                          <a:effectLst/>
                        </a:rPr>
                        <a:t>–tanlara dayanıklı yüzeyler.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3"/>
                  </a:ext>
                </a:extLst>
              </a:tr>
              <a:tr h="416881">
                <a:tc>
                  <a:txBody>
                    <a:bodyPr/>
                    <a:lstStyle/>
                    <a:p>
                      <a:pPr marL="0" lvl="0" indent="0">
                        <a:spcAft>
                          <a:spcPts val="0"/>
                        </a:spcAft>
                        <a:buFont typeface="+mj-lt"/>
                        <a:buNone/>
                        <a:tabLst>
                          <a:tab pos="457200" algn="l"/>
                        </a:tabLst>
                      </a:pPr>
                      <a:r>
                        <a:rPr lang="tr-TR" sz="1800" dirty="0" smtClean="0">
                          <a:effectLst/>
                        </a:rPr>
                        <a:t>10. Biyolojik </a:t>
                      </a:r>
                      <a:r>
                        <a:rPr lang="tr-TR" sz="1800" dirty="0">
                          <a:effectLst/>
                        </a:rPr>
                        <a:t>etken için güvenli depolama.</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emniyetli </a:t>
                      </a:r>
                      <a:r>
                        <a:rPr lang="tr-TR" sz="1800" dirty="0">
                          <a:effectLst/>
                        </a:rPr>
                        <a:t>depolama</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4"/>
                  </a:ext>
                </a:extLst>
              </a:tr>
              <a:tr h="589830">
                <a:tc>
                  <a:txBody>
                    <a:bodyPr/>
                    <a:lstStyle/>
                    <a:p>
                      <a:pPr marL="0" lvl="0" indent="0">
                        <a:spcAft>
                          <a:spcPts val="0"/>
                        </a:spcAft>
                        <a:buFont typeface="+mj-lt"/>
                        <a:buNone/>
                        <a:tabLst>
                          <a:tab pos="457200" algn="l"/>
                        </a:tabLst>
                      </a:pPr>
                      <a:r>
                        <a:rPr lang="tr-TR" sz="1800" dirty="0" smtClean="0">
                          <a:effectLst/>
                        </a:rPr>
                        <a:t>11. Çalışma </a:t>
                      </a:r>
                      <a:r>
                        <a:rPr lang="tr-TR" sz="1800" dirty="0">
                          <a:effectLst/>
                        </a:rPr>
                        <a:t>yerinde bulunanların görülebildiği gözetleme penceresi veya benzeri.</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5"/>
                  </a:ext>
                </a:extLst>
              </a:tr>
              <a:tr h="553265">
                <a:tc>
                  <a:txBody>
                    <a:bodyPr/>
                    <a:lstStyle/>
                    <a:p>
                      <a:pPr marL="0" lvl="0" indent="0">
                        <a:spcAft>
                          <a:spcPts val="0"/>
                        </a:spcAft>
                        <a:buFont typeface="+mj-lt"/>
                        <a:buNone/>
                        <a:tabLst>
                          <a:tab pos="457200" algn="l"/>
                        </a:tabLst>
                      </a:pPr>
                      <a:r>
                        <a:rPr lang="tr-TR" sz="1800" dirty="0" smtClean="0">
                          <a:effectLst/>
                        </a:rPr>
                        <a:t>12. Bir </a:t>
                      </a:r>
                      <a:r>
                        <a:rPr lang="tr-TR" sz="1800" dirty="0">
                          <a:effectLst/>
                        </a:rPr>
                        <a:t>laboratuvarda yalnızca kendi malzemeleri kullanılmalıdır.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6"/>
                  </a:ext>
                </a:extLst>
              </a:tr>
              <a:tr h="1106530">
                <a:tc>
                  <a:txBody>
                    <a:bodyPr/>
                    <a:lstStyle/>
                    <a:p>
                      <a:pPr marL="0" lvl="0" indent="0">
                        <a:spcAft>
                          <a:spcPts val="0"/>
                        </a:spcAft>
                        <a:buFont typeface="+mj-lt"/>
                        <a:buNone/>
                        <a:tabLst>
                          <a:tab pos="457200" algn="l"/>
                        </a:tabLst>
                      </a:pPr>
                      <a:r>
                        <a:rPr lang="tr-TR" sz="1800" dirty="0" smtClean="0">
                          <a:effectLst/>
                        </a:rPr>
                        <a:t>13. Herhangi </a:t>
                      </a:r>
                      <a:r>
                        <a:rPr lang="tr-TR" sz="1800" dirty="0">
                          <a:effectLst/>
                        </a:rPr>
                        <a:t>bir hayvanın da dahil olduğu bütün </a:t>
                      </a:r>
                      <a:r>
                        <a:rPr lang="tr-TR" sz="1800" dirty="0" err="1">
                          <a:effectLst/>
                        </a:rPr>
                        <a:t>enfekte</a:t>
                      </a:r>
                      <a:r>
                        <a:rPr lang="tr-TR" sz="1800" dirty="0">
                          <a:effectLst/>
                        </a:rPr>
                        <a:t> maddeler bir güvenli bir kabin, veya yalıtılmış bir yerde veya diğer uygun bir kapta işleme tabi tutulmalıdır.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Uygun olması halinde</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enfeksiyonun havayla bulaştığı hallerde</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7"/>
                  </a:ext>
                </a:extLst>
              </a:tr>
              <a:tr h="430262">
                <a:tc>
                  <a:txBody>
                    <a:bodyPr/>
                    <a:lstStyle/>
                    <a:p>
                      <a:pPr marL="0" lvl="0" indent="0">
                        <a:spcAft>
                          <a:spcPts val="0"/>
                        </a:spcAft>
                        <a:buFont typeface="+mj-lt"/>
                        <a:buNone/>
                        <a:tabLst>
                          <a:tab pos="457200" algn="l"/>
                        </a:tabLst>
                      </a:pPr>
                      <a:r>
                        <a:rPr lang="tr-TR" sz="1800" dirty="0" smtClean="0">
                          <a:effectLst/>
                        </a:rPr>
                        <a:t>14. Hayvan </a:t>
                      </a:r>
                      <a:r>
                        <a:rPr lang="tr-TR" sz="1800" dirty="0">
                          <a:effectLst/>
                        </a:rPr>
                        <a:t>ölülerinin yok edilmesi için yakma </a:t>
                      </a:r>
                      <a:r>
                        <a:rPr lang="tr-TR" sz="1800" dirty="0" smtClean="0">
                          <a:effectLst/>
                        </a:rPr>
                        <a:t>fırını</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 mevcutsa</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alan </a:t>
                      </a:r>
                      <a:r>
                        <a:rPr lang="tr-TR" sz="1800" dirty="0">
                          <a:effectLst/>
                        </a:rPr>
                        <a:t>içinde</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APPENDIX 5</a:t>
            </a:r>
            <a:endParaRPr lang="tr-TR" sz="3200" u="sng" spc="0" dirty="0" smtClean="0">
              <a:solidFill>
                <a:schemeClr val="accent2">
                  <a:lumMod val="50000"/>
                </a:schemeClr>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1494636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514786" cy="5487880"/>
          </a:xfrm>
        </p:spPr>
        <p:txBody>
          <a:bodyPr/>
          <a:lstStyle/>
          <a:p>
            <a:pPr lvl="0" algn="just"/>
            <a:r>
              <a:rPr lang="tr-TR" sz="2800" u="sng" spc="0" dirty="0" err="1" smtClean="0">
                <a:solidFill>
                  <a:srgbClr val="C00000"/>
                </a:solidFill>
                <a:latin typeface="+mn-lt"/>
              </a:rPr>
              <a:t>These</a:t>
            </a:r>
            <a:r>
              <a:rPr lang="tr-TR" sz="2800" u="sng" spc="0" dirty="0" smtClean="0">
                <a:solidFill>
                  <a:srgbClr val="C00000"/>
                </a:solidFill>
                <a:latin typeface="+mn-lt"/>
              </a:rPr>
              <a:t> </a:t>
            </a:r>
            <a:r>
              <a:rPr lang="tr-TR" sz="2800" u="sng" spc="0" dirty="0" err="1" smtClean="0">
                <a:solidFill>
                  <a:srgbClr val="C00000"/>
                </a:solidFill>
                <a:latin typeface="+mn-lt"/>
              </a:rPr>
              <a:t>are</a:t>
            </a:r>
            <a:r>
              <a:rPr lang="tr-TR" sz="2800" u="sng" spc="0" dirty="0" smtClean="0">
                <a:solidFill>
                  <a:srgbClr val="C00000"/>
                </a:solidFill>
                <a:latin typeface="+mn-lt"/>
              </a:rPr>
              <a:t> </a:t>
            </a:r>
            <a:r>
              <a:rPr lang="tr-TR" sz="2800" u="sng" spc="0" dirty="0" err="1" smtClean="0">
                <a:solidFill>
                  <a:srgbClr val="C00000"/>
                </a:solidFill>
                <a:latin typeface="+mn-lt"/>
              </a:rPr>
              <a:t>the</a:t>
            </a:r>
            <a:r>
              <a:rPr lang="tr-TR" sz="2800" u="sng" spc="0" dirty="0" smtClean="0">
                <a:solidFill>
                  <a:srgbClr val="C00000"/>
                </a:solidFill>
                <a:latin typeface="+mn-lt"/>
              </a:rPr>
              <a:t> </a:t>
            </a:r>
            <a:r>
              <a:rPr lang="tr-TR" sz="2800" u="sng" spc="0" dirty="0" err="1" smtClean="0">
                <a:solidFill>
                  <a:srgbClr val="C00000"/>
                </a:solidFill>
                <a:latin typeface="+mn-lt"/>
              </a:rPr>
              <a:t>precautions</a:t>
            </a:r>
            <a:r>
              <a:rPr lang="tr-TR" sz="2800" u="sng" spc="0" dirty="0" smtClean="0">
                <a:solidFill>
                  <a:srgbClr val="C00000"/>
                </a:solidFill>
                <a:latin typeface="+mn-lt"/>
              </a:rPr>
              <a:t> </a:t>
            </a:r>
            <a:r>
              <a:rPr lang="tr-TR" sz="2800" u="sng" spc="0" dirty="0" err="1" smtClean="0">
                <a:solidFill>
                  <a:srgbClr val="C00000"/>
                </a:solidFill>
                <a:latin typeface="+mn-lt"/>
              </a:rPr>
              <a:t>some</a:t>
            </a:r>
            <a:r>
              <a:rPr lang="tr-TR" sz="2800" u="sng" spc="0" dirty="0" smtClean="0">
                <a:solidFill>
                  <a:srgbClr val="C00000"/>
                </a:solidFill>
                <a:latin typeface="+mn-lt"/>
              </a:rPr>
              <a:t> </a:t>
            </a:r>
            <a:r>
              <a:rPr lang="tr-TR" sz="2800" u="sng" spc="0" dirty="0" err="1" smtClean="0">
                <a:solidFill>
                  <a:srgbClr val="C00000"/>
                </a:solidFill>
                <a:latin typeface="+mn-lt"/>
              </a:rPr>
              <a:t>or</a:t>
            </a:r>
            <a:r>
              <a:rPr lang="tr-TR" sz="2800" u="sng" spc="0" dirty="0" smtClean="0">
                <a:solidFill>
                  <a:srgbClr val="C00000"/>
                </a:solidFill>
                <a:latin typeface="+mn-lt"/>
              </a:rPr>
              <a:t> </a:t>
            </a:r>
            <a:r>
              <a:rPr lang="tr-TR" sz="2800" u="sng" spc="0" dirty="0" err="1" smtClean="0">
                <a:solidFill>
                  <a:srgbClr val="C00000"/>
                </a:solidFill>
                <a:latin typeface="+mn-lt"/>
              </a:rPr>
              <a:t>all</a:t>
            </a:r>
            <a:r>
              <a:rPr lang="tr-TR" sz="2800" u="sng" spc="0" dirty="0" smtClean="0">
                <a:solidFill>
                  <a:srgbClr val="C00000"/>
                </a:solidFill>
                <a:latin typeface="+mn-lt"/>
              </a:rPr>
              <a:t> of </a:t>
            </a:r>
            <a:r>
              <a:rPr lang="tr-TR" sz="2800" u="sng" spc="0" dirty="0" err="1" smtClean="0">
                <a:solidFill>
                  <a:srgbClr val="C00000"/>
                </a:solidFill>
                <a:latin typeface="+mn-lt"/>
              </a:rPr>
              <a:t>which</a:t>
            </a:r>
            <a:r>
              <a:rPr lang="tr-TR" sz="2800" u="sng" spc="0" dirty="0" smtClean="0">
                <a:solidFill>
                  <a:srgbClr val="C00000"/>
                </a:solidFill>
                <a:latin typeface="+mn-lt"/>
              </a:rPr>
              <a:t> </a:t>
            </a:r>
            <a:r>
              <a:rPr lang="tr-TR" sz="2800" u="sng" spc="0" dirty="0" err="1" smtClean="0">
                <a:solidFill>
                  <a:srgbClr val="C00000"/>
                </a:solidFill>
                <a:latin typeface="+mn-lt"/>
              </a:rPr>
              <a:t>must</a:t>
            </a:r>
            <a:r>
              <a:rPr lang="tr-TR" sz="2800" u="sng" spc="0" dirty="0" smtClean="0">
                <a:solidFill>
                  <a:srgbClr val="C00000"/>
                </a:solidFill>
                <a:latin typeface="+mn-lt"/>
              </a:rPr>
              <a:t> be </a:t>
            </a:r>
            <a:r>
              <a:rPr lang="tr-TR" sz="2800" u="sng" spc="0" dirty="0" err="1" smtClean="0">
                <a:solidFill>
                  <a:srgbClr val="C00000"/>
                </a:solidFill>
                <a:latin typeface="+mn-lt"/>
              </a:rPr>
              <a:t>taken</a:t>
            </a:r>
            <a:r>
              <a:rPr lang="tr-TR" sz="2800" u="sng" spc="0" dirty="0" smtClean="0">
                <a:solidFill>
                  <a:srgbClr val="C00000"/>
                </a:solidFill>
                <a:latin typeface="+mn-lt"/>
              </a:rPr>
              <a:t> </a:t>
            </a:r>
            <a:r>
              <a:rPr lang="tr-TR" sz="2800" u="sng" spc="0" dirty="0" err="1" smtClean="0">
                <a:solidFill>
                  <a:srgbClr val="C00000"/>
                </a:solidFill>
                <a:latin typeface="+mn-lt"/>
              </a:rPr>
              <a:t>according</a:t>
            </a:r>
            <a:r>
              <a:rPr lang="tr-TR" sz="2800" u="sng" spc="0" dirty="0" smtClean="0">
                <a:solidFill>
                  <a:srgbClr val="C00000"/>
                </a:solidFill>
                <a:latin typeface="+mn-lt"/>
              </a:rPr>
              <a:t> </a:t>
            </a:r>
            <a:r>
              <a:rPr lang="tr-TR" sz="2800" u="sng" spc="0" dirty="0" err="1" smtClean="0">
                <a:solidFill>
                  <a:srgbClr val="C00000"/>
                </a:solidFill>
                <a:latin typeface="+mn-lt"/>
              </a:rPr>
              <a:t>to</a:t>
            </a:r>
            <a:r>
              <a:rPr lang="tr-TR" sz="2800" u="sng" spc="0" dirty="0" smtClean="0">
                <a:solidFill>
                  <a:srgbClr val="C00000"/>
                </a:solidFill>
                <a:latin typeface="+mn-lt"/>
              </a:rPr>
              <a:t> </a:t>
            </a:r>
            <a:r>
              <a:rPr lang="tr-TR" sz="2800" u="sng" spc="0" dirty="0" err="1" smtClean="0">
                <a:solidFill>
                  <a:srgbClr val="C00000"/>
                </a:solidFill>
                <a:latin typeface="+mn-lt"/>
              </a:rPr>
              <a:t>decided</a:t>
            </a:r>
            <a:r>
              <a:rPr lang="tr-TR" sz="2800" u="sng" spc="0" dirty="0" smtClean="0">
                <a:solidFill>
                  <a:srgbClr val="C00000"/>
                </a:solidFill>
                <a:latin typeface="+mn-lt"/>
              </a:rPr>
              <a:t> </a:t>
            </a:r>
            <a:r>
              <a:rPr lang="tr-TR" sz="2800" u="sng" spc="0" dirty="0" err="1" smtClean="0">
                <a:solidFill>
                  <a:srgbClr val="C00000"/>
                </a:solidFill>
                <a:latin typeface="+mn-lt"/>
              </a:rPr>
              <a:t>precaution</a:t>
            </a:r>
            <a:r>
              <a:rPr lang="tr-TR" sz="2800" u="sng" spc="0" dirty="0" smtClean="0">
                <a:solidFill>
                  <a:srgbClr val="C00000"/>
                </a:solidFill>
                <a:latin typeface="+mn-lt"/>
              </a:rPr>
              <a:t> </a:t>
            </a:r>
            <a:r>
              <a:rPr lang="tr-TR" sz="2800" u="sng" spc="0" dirty="0" err="1" smtClean="0">
                <a:solidFill>
                  <a:srgbClr val="C00000"/>
                </a:solidFill>
                <a:latin typeface="+mn-lt"/>
              </a:rPr>
              <a:t>level</a:t>
            </a:r>
            <a:r>
              <a:rPr lang="tr-TR" sz="2800" u="sng" spc="0" dirty="0">
                <a:solidFill>
                  <a:srgbClr val="C00000"/>
                </a:solidFill>
                <a:latin typeface="+mn-lt"/>
              </a:rPr>
              <a:t>:</a:t>
            </a:r>
            <a:endParaRPr lang="tr-TR" sz="2800" u="sng" spc="0" dirty="0" smtClean="0">
              <a:solidFill>
                <a:srgbClr val="C00000"/>
              </a:solidFill>
              <a:latin typeface="+mn-lt"/>
            </a:endParaRPr>
          </a:p>
          <a:p>
            <a:pPr marL="285750" lvl="0" indent="-285750" algn="just">
              <a:buFont typeface="Wingdings" panose="05000000000000000000" pitchFamily="2" charset="2"/>
              <a:buChar char="Ø"/>
            </a:pPr>
            <a:r>
              <a:rPr lang="tr-TR" sz="1800" spc="0" dirty="0">
                <a:solidFill>
                  <a:prstClr val="black"/>
                </a:solidFill>
                <a:latin typeface="+mn-lt"/>
              </a:rPr>
              <a:t>(*) HEPA </a:t>
            </a:r>
            <a:r>
              <a:rPr lang="tr-TR" sz="1800" spc="0" dirty="0" err="1" smtClean="0">
                <a:solidFill>
                  <a:prstClr val="black"/>
                </a:solidFill>
                <a:latin typeface="+mn-lt"/>
              </a:rPr>
              <a:t>filters</a:t>
            </a:r>
            <a:r>
              <a:rPr lang="tr-TR" sz="1800" spc="0" dirty="0" smtClean="0">
                <a:solidFill>
                  <a:prstClr val="black"/>
                </a:solidFill>
                <a:latin typeface="+mn-lt"/>
              </a:rPr>
              <a:t> (High </a:t>
            </a:r>
            <a:r>
              <a:rPr lang="tr-TR" sz="1800" spc="0" dirty="0" err="1">
                <a:solidFill>
                  <a:prstClr val="black"/>
                </a:solidFill>
                <a:latin typeface="+mn-lt"/>
              </a:rPr>
              <a:t>Efficiency</a:t>
            </a:r>
            <a:r>
              <a:rPr lang="tr-TR" sz="1800" spc="0" dirty="0">
                <a:solidFill>
                  <a:prstClr val="black"/>
                </a:solidFill>
                <a:latin typeface="+mn-lt"/>
              </a:rPr>
              <a:t> </a:t>
            </a:r>
            <a:r>
              <a:rPr lang="tr-TR" sz="1800" spc="0" dirty="0" err="1">
                <a:solidFill>
                  <a:prstClr val="black"/>
                </a:solidFill>
                <a:latin typeface="+mn-lt"/>
              </a:rPr>
              <a:t>Particulate</a:t>
            </a:r>
            <a:r>
              <a:rPr lang="tr-TR" sz="1800" spc="0" dirty="0">
                <a:solidFill>
                  <a:prstClr val="black"/>
                </a:solidFill>
                <a:latin typeface="+mn-lt"/>
              </a:rPr>
              <a:t> </a:t>
            </a:r>
            <a:r>
              <a:rPr lang="tr-TR" sz="1800" spc="0" dirty="0" err="1">
                <a:solidFill>
                  <a:prstClr val="black"/>
                </a:solidFill>
                <a:latin typeface="+mn-lt"/>
              </a:rPr>
              <a:t>Air</a:t>
            </a:r>
            <a:r>
              <a:rPr lang="tr-TR" sz="1800" spc="0" dirty="0" smtClean="0">
                <a:solidFill>
                  <a:prstClr val="black"/>
                </a:solidFill>
                <a:latin typeface="+mn-lt"/>
              </a:rPr>
              <a:t>): </a:t>
            </a:r>
            <a:r>
              <a:rPr lang="tr-TR" sz="1800" spc="0" dirty="0" err="1" smtClean="0">
                <a:solidFill>
                  <a:prstClr val="black"/>
                </a:solidFill>
                <a:latin typeface="+mn-lt"/>
              </a:rPr>
              <a:t>Dry</a:t>
            </a:r>
            <a:r>
              <a:rPr lang="tr-TR" sz="1800" spc="0" dirty="0" smtClean="0">
                <a:solidFill>
                  <a:prstClr val="black"/>
                </a:solidFill>
                <a:latin typeface="+mn-lt"/>
              </a:rPr>
              <a:t>, </a:t>
            </a:r>
            <a:r>
              <a:rPr lang="tr-TR" sz="1800" spc="0" dirty="0" err="1" smtClean="0">
                <a:solidFill>
                  <a:prstClr val="black"/>
                </a:solidFill>
                <a:latin typeface="+mn-lt"/>
              </a:rPr>
              <a:t>changable</a:t>
            </a:r>
            <a:r>
              <a:rPr lang="tr-TR" sz="1800" spc="0" dirty="0" smtClean="0">
                <a:solidFill>
                  <a:prstClr val="black"/>
                </a:solidFill>
                <a:latin typeface="+mn-lt"/>
              </a:rPr>
              <a:t> </a:t>
            </a:r>
            <a:r>
              <a:rPr lang="tr-TR" sz="1800" spc="0" dirty="0" err="1" smtClean="0">
                <a:solidFill>
                  <a:prstClr val="black"/>
                </a:solidFill>
                <a:latin typeface="+mn-lt"/>
              </a:rPr>
              <a:t>filters</a:t>
            </a:r>
            <a:r>
              <a:rPr lang="tr-TR" sz="1800" spc="0" dirty="0" smtClean="0">
                <a:solidFill>
                  <a:prstClr val="black"/>
                </a:solidFill>
                <a:latin typeface="+mn-lt"/>
              </a:rPr>
              <a:t> </a:t>
            </a:r>
            <a:r>
              <a:rPr lang="tr-TR" sz="1800" spc="0" dirty="0" err="1" smtClean="0">
                <a:solidFill>
                  <a:prstClr val="black"/>
                </a:solidFill>
                <a:latin typeface="+mn-lt"/>
              </a:rPr>
              <a:t>preventing</a:t>
            </a:r>
            <a:r>
              <a:rPr lang="tr-TR" sz="1800" spc="0" dirty="0" smtClean="0">
                <a:solidFill>
                  <a:prstClr val="black"/>
                </a:solidFill>
                <a:latin typeface="+mn-lt"/>
              </a:rPr>
              <a:t> 0,3 mikron </a:t>
            </a:r>
            <a:r>
              <a:rPr lang="tr-TR" sz="1800" spc="0" dirty="0" err="1" smtClean="0">
                <a:solidFill>
                  <a:prstClr val="black"/>
                </a:solidFill>
                <a:latin typeface="+mn-lt"/>
              </a:rPr>
              <a:t>aerosols</a:t>
            </a:r>
            <a:r>
              <a:rPr lang="tr-TR" sz="1800" spc="0" dirty="0" smtClean="0">
                <a:solidFill>
                  <a:prstClr val="black"/>
                </a:solidFill>
                <a:latin typeface="+mn-lt"/>
              </a:rPr>
              <a:t> at </a:t>
            </a:r>
            <a:r>
              <a:rPr lang="tr-TR" sz="1800" spc="0" dirty="0" err="1" smtClean="0">
                <a:solidFill>
                  <a:prstClr val="black"/>
                </a:solidFill>
                <a:latin typeface="+mn-lt"/>
              </a:rPr>
              <a:t>maximum</a:t>
            </a:r>
            <a:r>
              <a:rPr lang="tr-TR" sz="1800" spc="0" dirty="0" smtClean="0">
                <a:solidFill>
                  <a:prstClr val="black"/>
                </a:solidFill>
                <a:latin typeface="+mn-lt"/>
              </a:rPr>
              <a:t> </a:t>
            </a:r>
            <a:r>
              <a:rPr lang="tr-TR" sz="1800" spc="0" dirty="0">
                <a:solidFill>
                  <a:prstClr val="black"/>
                </a:solidFill>
                <a:latin typeface="+mn-lt"/>
              </a:rPr>
              <a:t>1,52 </a:t>
            </a:r>
            <a:r>
              <a:rPr lang="tr-TR" sz="1800" spc="0" dirty="0" err="1" smtClean="0">
                <a:solidFill>
                  <a:prstClr val="black"/>
                </a:solidFill>
                <a:latin typeface="+mn-lt"/>
              </a:rPr>
              <a:t>meter</a:t>
            </a:r>
            <a:r>
              <a:rPr lang="tr-TR" sz="1800" spc="0" dirty="0" smtClean="0">
                <a:solidFill>
                  <a:prstClr val="black"/>
                </a:solidFill>
                <a:latin typeface="+mn-lt"/>
              </a:rPr>
              <a:t>/</a:t>
            </a:r>
            <a:r>
              <a:rPr lang="tr-TR" sz="1800" spc="0" dirty="0" err="1" smtClean="0">
                <a:solidFill>
                  <a:prstClr val="black"/>
                </a:solidFill>
                <a:latin typeface="+mn-lt"/>
              </a:rPr>
              <a:t>minute</a:t>
            </a:r>
            <a:r>
              <a:rPr lang="tr-TR" sz="1800" spc="0" dirty="0">
                <a:solidFill>
                  <a:prstClr val="black"/>
                </a:solidFill>
                <a:latin typeface="+mn-lt"/>
              </a:rPr>
              <a:t> </a:t>
            </a:r>
            <a:r>
              <a:rPr lang="tr-TR" sz="1800" spc="0" dirty="0" err="1" smtClean="0">
                <a:solidFill>
                  <a:prstClr val="black"/>
                </a:solidFill>
                <a:latin typeface="+mn-lt"/>
              </a:rPr>
              <a:t>air</a:t>
            </a:r>
            <a:r>
              <a:rPr lang="tr-TR" sz="1800" spc="0" dirty="0" smtClean="0">
                <a:solidFill>
                  <a:prstClr val="black"/>
                </a:solidFill>
                <a:latin typeface="+mn-lt"/>
              </a:rPr>
              <a:t> </a:t>
            </a:r>
            <a:r>
              <a:rPr lang="tr-TR" sz="1800" spc="0" dirty="0" err="1" smtClean="0">
                <a:solidFill>
                  <a:prstClr val="black"/>
                </a:solidFill>
                <a:latin typeface="+mn-lt"/>
              </a:rPr>
              <a:t>flow</a:t>
            </a:r>
            <a:r>
              <a:rPr lang="tr-TR" sz="1800" spc="0" dirty="0" smtClean="0">
                <a:solidFill>
                  <a:prstClr val="black"/>
                </a:solidFill>
                <a:latin typeface="+mn-lt"/>
              </a:rPr>
              <a:t> rate, at minimum </a:t>
            </a:r>
            <a:r>
              <a:rPr lang="tr-TR" sz="1800" spc="0" dirty="0">
                <a:solidFill>
                  <a:prstClr val="black"/>
                </a:solidFill>
                <a:latin typeface="+mn-lt"/>
              </a:rPr>
              <a:t>% 99,97 </a:t>
            </a:r>
            <a:r>
              <a:rPr lang="tr-TR" sz="1800" spc="0" dirty="0" smtClean="0">
                <a:solidFill>
                  <a:prstClr val="black"/>
                </a:solidFill>
                <a:latin typeface="+mn-lt"/>
              </a:rPr>
              <a:t>rate</a:t>
            </a:r>
            <a:r>
              <a:rPr lang="tr-TR" sz="1800" spc="0" dirty="0">
                <a:solidFill>
                  <a:prstClr val="black"/>
                </a:solidFill>
                <a:latin typeface="+mn-lt"/>
              </a:rPr>
              <a:t>.</a:t>
            </a:r>
          </a:p>
          <a:p>
            <a:pPr marL="285750" lvl="0" indent="-285750" algn="just">
              <a:buFont typeface="Wingdings" panose="05000000000000000000" pitchFamily="2" charset="2"/>
              <a:buChar char="Ø"/>
            </a:pPr>
            <a:r>
              <a:rPr lang="tr-TR" sz="1800" spc="0" dirty="0" err="1" smtClean="0">
                <a:solidFill>
                  <a:prstClr val="black"/>
                </a:solidFill>
                <a:latin typeface="+mn-lt"/>
              </a:rPr>
              <a:t>Separating</a:t>
            </a:r>
            <a:r>
              <a:rPr lang="tr-TR" sz="1800" spc="0" dirty="0" smtClean="0">
                <a:solidFill>
                  <a:prstClr val="black"/>
                </a:solidFill>
                <a:latin typeface="+mn-lt"/>
              </a:rPr>
              <a:t> </a:t>
            </a:r>
            <a:r>
              <a:rPr lang="tr-TR" sz="1800" spc="0" dirty="0" err="1" smtClean="0">
                <a:solidFill>
                  <a:prstClr val="black"/>
                </a:solidFill>
                <a:latin typeface="+mn-lt"/>
              </a:rPr>
              <a:t>work</a:t>
            </a:r>
            <a:r>
              <a:rPr lang="tr-TR" sz="1800" spc="0" dirty="0" smtClean="0">
                <a:solidFill>
                  <a:prstClr val="black"/>
                </a:solidFill>
                <a:latin typeface="+mn-lt"/>
              </a:rPr>
              <a:t> </a:t>
            </a:r>
            <a:r>
              <a:rPr lang="tr-TR" sz="1800" spc="0" dirty="0" err="1" smtClean="0">
                <a:solidFill>
                  <a:prstClr val="black"/>
                </a:solidFill>
                <a:latin typeface="+mn-lt"/>
              </a:rPr>
              <a:t>places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Controlling</a:t>
            </a:r>
            <a:r>
              <a:rPr lang="tr-TR" sz="1800" spc="0" dirty="0" smtClean="0">
                <a:solidFill>
                  <a:prstClr val="black"/>
                </a:solidFill>
                <a:latin typeface="+mn-lt"/>
              </a:rPr>
              <a:t> </a:t>
            </a:r>
            <a:r>
              <a:rPr lang="tr-TR" sz="1800" spc="0" dirty="0" err="1" smtClean="0">
                <a:solidFill>
                  <a:prstClr val="black"/>
                </a:solidFill>
                <a:latin typeface="+mn-lt"/>
              </a:rPr>
              <a:t>entrance</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exits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Disinfection</a:t>
            </a:r>
            <a:r>
              <a:rPr lang="tr-TR" sz="1800" spc="0" dirty="0" smtClean="0">
                <a:solidFill>
                  <a:prstClr val="black"/>
                </a:solidFill>
                <a:latin typeface="+mn-lt"/>
              </a:rPr>
              <a:t>, </a:t>
            </a:r>
            <a:r>
              <a:rPr lang="tr-TR" sz="1800" spc="0" dirty="0" err="1" smtClean="0">
                <a:solidFill>
                  <a:prstClr val="black"/>
                </a:solidFill>
                <a:latin typeface="+mn-lt"/>
              </a:rPr>
              <a:t>cleaning</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hygiene</a:t>
            </a:r>
            <a:r>
              <a:rPr lang="tr-TR" sz="1800" spc="0" dirty="0" smtClean="0">
                <a:solidFill>
                  <a:prstClr val="black"/>
                </a:solidFill>
                <a:latin typeface="+mn-lt"/>
              </a:rPr>
              <a:t> </a:t>
            </a:r>
            <a:r>
              <a:rPr lang="tr-TR" sz="1800" spc="0" dirty="0" err="1" smtClean="0">
                <a:solidFill>
                  <a:prstClr val="black"/>
                </a:solidFill>
                <a:latin typeface="+mn-lt"/>
              </a:rPr>
              <a:t>precautions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Personal</a:t>
            </a:r>
            <a:r>
              <a:rPr lang="tr-TR" sz="1800" spc="0" dirty="0" smtClean="0">
                <a:solidFill>
                  <a:prstClr val="black"/>
                </a:solidFill>
                <a:latin typeface="+mn-lt"/>
              </a:rPr>
              <a:t> </a:t>
            </a:r>
            <a:r>
              <a:rPr lang="tr-TR" sz="1800" spc="0" dirty="0" err="1" smtClean="0">
                <a:solidFill>
                  <a:prstClr val="black"/>
                </a:solidFill>
                <a:latin typeface="+mn-lt"/>
              </a:rPr>
              <a:t>protective</a:t>
            </a:r>
            <a:r>
              <a:rPr lang="tr-TR" sz="1800" spc="0" dirty="0" smtClean="0">
                <a:solidFill>
                  <a:prstClr val="black"/>
                </a:solidFill>
                <a:latin typeface="+mn-lt"/>
              </a:rPr>
              <a:t> </a:t>
            </a:r>
            <a:r>
              <a:rPr lang="tr-TR" sz="1800" spc="0" dirty="0" err="1" smtClean="0">
                <a:solidFill>
                  <a:prstClr val="black"/>
                </a:solidFill>
                <a:latin typeface="+mn-lt"/>
              </a:rPr>
              <a:t>measures</a:t>
            </a:r>
            <a:r>
              <a:rPr lang="tr-TR" sz="1800" spc="0" dirty="0" smtClean="0">
                <a:solidFill>
                  <a:prstClr val="black"/>
                </a:solidFill>
                <a:latin typeface="+mn-lt"/>
              </a:rPr>
              <a:t>(mask, </a:t>
            </a:r>
            <a:r>
              <a:rPr lang="tr-TR" sz="1800" spc="0" dirty="0" err="1" smtClean="0">
                <a:solidFill>
                  <a:prstClr val="black"/>
                </a:solidFill>
                <a:latin typeface="+mn-lt"/>
              </a:rPr>
              <a:t>glove</a:t>
            </a:r>
            <a:r>
              <a:rPr lang="tr-TR" sz="1800" spc="0" dirty="0" smtClean="0">
                <a:solidFill>
                  <a:prstClr val="black"/>
                </a:solidFill>
                <a:latin typeface="+mn-lt"/>
              </a:rPr>
              <a:t>, </a:t>
            </a:r>
            <a:r>
              <a:rPr lang="tr-TR" sz="1800" spc="0" dirty="0" err="1" smtClean="0">
                <a:solidFill>
                  <a:prstClr val="black"/>
                </a:solidFill>
                <a:latin typeface="+mn-lt"/>
              </a:rPr>
              <a:t>preventive</a:t>
            </a:r>
            <a:r>
              <a:rPr lang="tr-TR" sz="1800" spc="0" dirty="0" smtClean="0">
                <a:solidFill>
                  <a:prstClr val="black"/>
                </a:solidFill>
                <a:latin typeface="+mn-lt"/>
              </a:rPr>
              <a:t> </a:t>
            </a:r>
            <a:r>
              <a:rPr lang="tr-TR" sz="1800" spc="0" dirty="0" err="1" smtClean="0">
                <a:solidFill>
                  <a:prstClr val="black"/>
                </a:solidFill>
                <a:latin typeface="+mn-lt"/>
              </a:rPr>
              <a:t>cloth</a:t>
            </a:r>
            <a:r>
              <a:rPr lang="tr-TR" sz="1800" spc="0" dirty="0" smtClean="0">
                <a:solidFill>
                  <a:prstClr val="black"/>
                </a:solidFill>
                <a:latin typeface="+mn-lt"/>
              </a:rPr>
              <a:t>, </a:t>
            </a:r>
            <a:r>
              <a:rPr lang="tr-TR" sz="1800" spc="0" smtClean="0">
                <a:solidFill>
                  <a:prstClr val="black"/>
                </a:solidFill>
                <a:latin typeface="+mn-lt"/>
              </a:rPr>
              <a:t>etc)</a:t>
            </a:r>
            <a:endParaRPr lang="tr-TR" sz="1800" spc="0" dirty="0" smtClean="0">
              <a:solidFill>
                <a:prstClr val="black"/>
              </a:solidFill>
              <a:latin typeface="+mn-lt"/>
            </a:endParaRPr>
          </a:p>
          <a:p>
            <a:pPr lvl="0" algn="just"/>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4629224"/>
            <a:ext cx="4277843" cy="2133077"/>
          </a:xfrm>
          <a:prstGeom prst="rect">
            <a:avLst/>
          </a:prstGeom>
        </p:spPr>
      </p:pic>
    </p:spTree>
    <p:extLst>
      <p:ext uri="{BB962C8B-B14F-4D97-AF65-F5344CB8AC3E}">
        <p14:creationId xmlns:p14="http://schemas.microsoft.com/office/powerpoint/2010/main" val="10710824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514786" cy="5487880"/>
          </a:xfrm>
        </p:spPr>
        <p:txBody>
          <a:bodyPr/>
          <a:lstStyle/>
          <a:p>
            <a:pPr lvl="0" algn="just"/>
            <a:endParaRPr lang="tr-TR" sz="2800" u="sng" spc="0" dirty="0" smtClean="0">
              <a:solidFill>
                <a:srgbClr val="C00000"/>
              </a:solidFill>
              <a:latin typeface="+mn-lt"/>
            </a:endParaRPr>
          </a:p>
          <a:p>
            <a:pPr marL="285750" lvl="0" indent="-285750" algn="just">
              <a:buFont typeface="Wingdings" panose="05000000000000000000" pitchFamily="2" charset="2"/>
              <a:buChar char="Ø"/>
            </a:pPr>
            <a:r>
              <a:rPr lang="tr-TR" sz="1800" spc="0" dirty="0" smtClean="0">
                <a:solidFill>
                  <a:prstClr val="black"/>
                </a:solidFill>
                <a:latin typeface="+mn-lt"/>
              </a:rPr>
              <a:t>No </a:t>
            </a:r>
            <a:r>
              <a:rPr lang="tr-TR" sz="1800" spc="0" dirty="0" err="1" smtClean="0">
                <a:solidFill>
                  <a:prstClr val="black"/>
                </a:solidFill>
                <a:latin typeface="+mn-lt"/>
              </a:rPr>
              <a:t>eating</a:t>
            </a:r>
            <a:r>
              <a:rPr lang="tr-TR" sz="1800" spc="0" dirty="0" smtClean="0">
                <a:solidFill>
                  <a:prstClr val="black"/>
                </a:solidFill>
                <a:latin typeface="+mn-lt"/>
              </a:rPr>
              <a:t>, </a:t>
            </a:r>
            <a:r>
              <a:rPr lang="tr-TR" sz="1800" spc="0" dirty="0" err="1" smtClean="0">
                <a:solidFill>
                  <a:prstClr val="black"/>
                </a:solidFill>
                <a:latin typeface="+mn-lt"/>
              </a:rPr>
              <a:t>smoking</a:t>
            </a:r>
            <a:r>
              <a:rPr lang="tr-TR" sz="1800" spc="0" dirty="0" smtClean="0">
                <a:solidFill>
                  <a:prstClr val="black"/>
                </a:solidFill>
                <a:latin typeface="+mn-lt"/>
              </a:rPr>
              <a:t> at </a:t>
            </a:r>
            <a:r>
              <a:rPr lang="tr-TR" sz="1800" spc="0" dirty="0" err="1" smtClean="0">
                <a:solidFill>
                  <a:prstClr val="black"/>
                </a:solidFill>
                <a:latin typeface="+mn-lt"/>
              </a:rPr>
              <a:t>work</a:t>
            </a:r>
            <a:r>
              <a:rPr lang="tr-TR" sz="1800" spc="0" dirty="0" smtClean="0">
                <a:solidFill>
                  <a:prstClr val="black"/>
                </a:solidFill>
                <a:latin typeface="+mn-lt"/>
              </a:rPr>
              <a:t> </a:t>
            </a:r>
            <a:r>
              <a:rPr lang="tr-TR" sz="1800" spc="0" dirty="0" err="1" smtClean="0">
                <a:solidFill>
                  <a:prstClr val="black"/>
                </a:solidFill>
                <a:latin typeface="+mn-lt"/>
              </a:rPr>
              <a:t>places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Negative</a:t>
            </a:r>
            <a:r>
              <a:rPr lang="tr-TR" sz="1800" spc="0" dirty="0">
                <a:solidFill>
                  <a:prstClr val="black"/>
                </a:solidFill>
                <a:latin typeface="+mn-lt"/>
              </a:rPr>
              <a:t> </a:t>
            </a:r>
            <a:r>
              <a:rPr lang="tr-TR" sz="1800" spc="0" dirty="0" err="1" smtClean="0">
                <a:solidFill>
                  <a:prstClr val="black"/>
                </a:solidFill>
                <a:latin typeface="+mn-lt"/>
              </a:rPr>
              <a:t>air</a:t>
            </a:r>
            <a:r>
              <a:rPr lang="tr-TR" sz="1800" spc="0" dirty="0" smtClean="0">
                <a:solidFill>
                  <a:prstClr val="black"/>
                </a:solidFill>
                <a:latin typeface="+mn-lt"/>
              </a:rPr>
              <a:t> </a:t>
            </a:r>
            <a:r>
              <a:rPr lang="tr-TR" sz="1800" spc="0" dirty="0" err="1" smtClean="0">
                <a:solidFill>
                  <a:prstClr val="black"/>
                </a:solidFill>
                <a:latin typeface="+mn-lt"/>
              </a:rPr>
              <a:t>pressure</a:t>
            </a:r>
            <a:endParaRPr lang="tr-TR" sz="1800" spc="0" dirty="0" smtClean="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Vector</a:t>
            </a:r>
            <a:r>
              <a:rPr lang="tr-TR" sz="1800" spc="0" dirty="0" smtClean="0">
                <a:solidFill>
                  <a:prstClr val="black"/>
                </a:solidFill>
                <a:latin typeface="+mn-lt"/>
              </a:rPr>
              <a:t> </a:t>
            </a:r>
            <a:r>
              <a:rPr lang="tr-TR" sz="1800" spc="0" dirty="0" err="1" smtClean="0">
                <a:solidFill>
                  <a:prstClr val="black"/>
                </a:solidFill>
                <a:latin typeface="+mn-lt"/>
              </a:rPr>
              <a:t>control</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Suitable</a:t>
            </a:r>
            <a:r>
              <a:rPr lang="tr-TR" sz="1800" spc="0" dirty="0" smtClean="0">
                <a:solidFill>
                  <a:prstClr val="black"/>
                </a:solidFill>
                <a:latin typeface="+mn-lt"/>
              </a:rPr>
              <a:t> </a:t>
            </a:r>
            <a:r>
              <a:rPr lang="tr-TR" sz="1800" spc="0" dirty="0" err="1" smtClean="0">
                <a:solidFill>
                  <a:prstClr val="black"/>
                </a:solidFill>
                <a:latin typeface="+mn-lt"/>
              </a:rPr>
              <a:t>surfaces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Observation</a:t>
            </a:r>
            <a:r>
              <a:rPr lang="tr-TR" sz="1800" spc="0" dirty="0" smtClean="0">
                <a:solidFill>
                  <a:prstClr val="black"/>
                </a:solidFill>
                <a:latin typeface="+mn-lt"/>
              </a:rPr>
              <a:t> </a:t>
            </a:r>
            <a:r>
              <a:rPr lang="tr-TR" sz="1800" spc="0" dirty="0" err="1" smtClean="0">
                <a:solidFill>
                  <a:prstClr val="black"/>
                </a:solidFill>
                <a:latin typeface="+mn-lt"/>
              </a:rPr>
              <a:t>windows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Collecting</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disposing</a:t>
            </a:r>
            <a:r>
              <a:rPr lang="tr-TR" sz="1800" spc="0" dirty="0" smtClean="0">
                <a:solidFill>
                  <a:prstClr val="black"/>
                </a:solidFill>
                <a:latin typeface="+mn-lt"/>
              </a:rPr>
              <a:t> </a:t>
            </a:r>
            <a:r>
              <a:rPr lang="tr-TR" sz="1800" spc="0" dirty="0" err="1" smtClean="0">
                <a:solidFill>
                  <a:prstClr val="black"/>
                </a:solidFill>
                <a:latin typeface="+mn-lt"/>
              </a:rPr>
              <a:t>harmful</a:t>
            </a:r>
            <a:r>
              <a:rPr lang="tr-TR" sz="1800" spc="0" dirty="0" smtClean="0">
                <a:solidFill>
                  <a:prstClr val="black"/>
                </a:solidFill>
                <a:latin typeface="+mn-lt"/>
              </a:rPr>
              <a:t> </a:t>
            </a:r>
            <a:r>
              <a:rPr lang="tr-TR" sz="1800" spc="0" dirty="0" err="1" smtClean="0">
                <a:solidFill>
                  <a:prstClr val="black"/>
                </a:solidFill>
                <a:latin typeface="+mn-lt"/>
              </a:rPr>
              <a:t>substances</a:t>
            </a:r>
            <a:r>
              <a:rPr lang="tr-TR" sz="1800" spc="0" dirty="0" smtClean="0">
                <a:solidFill>
                  <a:prstClr val="black"/>
                </a:solidFill>
                <a:latin typeface="+mn-lt"/>
              </a:rPr>
              <a:t> </a:t>
            </a:r>
            <a:r>
              <a:rPr lang="tr-TR" sz="1800" spc="0" dirty="0" err="1" smtClean="0">
                <a:solidFill>
                  <a:prstClr val="black"/>
                </a:solidFill>
                <a:latin typeface="+mn-lt"/>
              </a:rPr>
              <a:t>and</a:t>
            </a:r>
            <a:r>
              <a:rPr lang="tr-TR" sz="1800" spc="0" dirty="0" smtClean="0">
                <a:solidFill>
                  <a:prstClr val="black"/>
                </a:solidFill>
                <a:latin typeface="+mn-lt"/>
              </a:rPr>
              <a:t> </a:t>
            </a:r>
            <a:r>
              <a:rPr lang="tr-TR" sz="1800" spc="0" dirty="0" err="1" smtClean="0">
                <a:solidFill>
                  <a:prstClr val="black"/>
                </a:solidFill>
                <a:latin typeface="+mn-lt"/>
              </a:rPr>
              <a:t>cultures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Impermeability</a:t>
            </a:r>
            <a:r>
              <a:rPr lang="tr-TR" sz="1800" spc="0" dirty="0" smtClean="0">
                <a:solidFill>
                  <a:prstClr val="black"/>
                </a:solidFill>
                <a:latin typeface="+mn-lt"/>
              </a:rPr>
              <a:t> </a:t>
            </a:r>
            <a:r>
              <a:rPr lang="tr-TR" sz="1800" spc="0" dirty="0" err="1" smtClean="0">
                <a:solidFill>
                  <a:prstClr val="black"/>
                </a:solidFill>
                <a:latin typeface="+mn-lt"/>
              </a:rPr>
              <a:t>precautions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Controlling</a:t>
            </a:r>
            <a:r>
              <a:rPr lang="tr-TR" sz="1800" spc="0" dirty="0" smtClean="0">
                <a:solidFill>
                  <a:prstClr val="black"/>
                </a:solidFill>
                <a:latin typeface="+mn-lt"/>
              </a:rPr>
              <a:t> </a:t>
            </a:r>
            <a:r>
              <a:rPr lang="tr-TR" sz="1800" spc="0" dirty="0" err="1" smtClean="0">
                <a:solidFill>
                  <a:prstClr val="black"/>
                </a:solidFill>
                <a:latin typeface="+mn-lt"/>
              </a:rPr>
              <a:t>closed</a:t>
            </a:r>
            <a:r>
              <a:rPr lang="tr-TR" sz="1800" spc="0" dirty="0" smtClean="0">
                <a:solidFill>
                  <a:prstClr val="black"/>
                </a:solidFill>
                <a:latin typeface="+mn-lt"/>
              </a:rPr>
              <a:t> </a:t>
            </a:r>
            <a:r>
              <a:rPr lang="tr-TR" sz="1800" spc="0" dirty="0" err="1" smtClean="0">
                <a:solidFill>
                  <a:prstClr val="black"/>
                </a:solidFill>
                <a:latin typeface="+mn-lt"/>
              </a:rPr>
              <a:t>systems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Red</a:t>
            </a:r>
            <a:r>
              <a:rPr lang="tr-TR" sz="1800" spc="0" dirty="0" smtClean="0">
                <a:solidFill>
                  <a:prstClr val="black"/>
                </a:solidFill>
                <a:latin typeface="+mn-lt"/>
              </a:rPr>
              <a:t> </a:t>
            </a:r>
            <a:r>
              <a:rPr lang="tr-TR" sz="1800" spc="0" dirty="0" err="1" smtClean="0">
                <a:solidFill>
                  <a:prstClr val="black"/>
                </a:solidFill>
                <a:latin typeface="+mn-lt"/>
              </a:rPr>
              <a:t>flags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Measurements</a:t>
            </a:r>
            <a:r>
              <a:rPr lang="tr-TR" sz="1800" spc="0" dirty="0" smtClean="0">
                <a:solidFill>
                  <a:prstClr val="black"/>
                </a:solidFill>
                <a:latin typeface="+mn-lt"/>
              </a:rPr>
              <a:t> at </a:t>
            </a:r>
            <a:r>
              <a:rPr lang="tr-TR" sz="1800" spc="0" dirty="0" err="1" smtClean="0">
                <a:solidFill>
                  <a:prstClr val="black"/>
                </a:solidFill>
                <a:latin typeface="+mn-lt"/>
              </a:rPr>
              <a:t>regular</a:t>
            </a:r>
            <a:r>
              <a:rPr lang="tr-TR" sz="1800" spc="0" dirty="0" smtClean="0">
                <a:solidFill>
                  <a:prstClr val="black"/>
                </a:solidFill>
                <a:latin typeface="+mn-lt"/>
              </a:rPr>
              <a:t> </a:t>
            </a:r>
            <a:r>
              <a:rPr lang="tr-TR" sz="1800" spc="0" dirty="0" err="1" smtClean="0">
                <a:solidFill>
                  <a:prstClr val="black"/>
                </a:solidFill>
                <a:latin typeface="+mn-lt"/>
              </a:rPr>
              <a:t>intervals</a:t>
            </a:r>
            <a:endParaRPr lang="tr-TR" sz="1800" spc="0" dirty="0">
              <a:solidFill>
                <a:prstClr val="black"/>
              </a:solidFill>
              <a:latin typeface="+mn-lt"/>
            </a:endParaRPr>
          </a:p>
          <a:p>
            <a:pPr marL="285750" lvl="0" indent="-285750" algn="just">
              <a:buFont typeface="Wingdings" panose="05000000000000000000" pitchFamily="2" charset="2"/>
              <a:buChar char="Ø"/>
            </a:pPr>
            <a:r>
              <a:rPr lang="tr-TR" sz="1800" spc="0" dirty="0" err="1" smtClean="0">
                <a:solidFill>
                  <a:prstClr val="black"/>
                </a:solidFill>
                <a:latin typeface="+mn-lt"/>
              </a:rPr>
              <a:t>Air</a:t>
            </a:r>
            <a:r>
              <a:rPr lang="tr-TR" sz="1800" spc="0" dirty="0" smtClean="0">
                <a:solidFill>
                  <a:prstClr val="black"/>
                </a:solidFill>
                <a:latin typeface="+mn-lt"/>
              </a:rPr>
              <a:t> </a:t>
            </a:r>
            <a:r>
              <a:rPr lang="tr-TR" sz="1800" spc="0" dirty="0" err="1" smtClean="0">
                <a:solidFill>
                  <a:prstClr val="black"/>
                </a:solidFill>
                <a:latin typeface="+mn-lt"/>
              </a:rPr>
              <a:t>conditioning</a:t>
            </a:r>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4591833" y="1960637"/>
            <a:ext cx="2628661" cy="2196481"/>
          </a:xfrm>
          <a:prstGeom prst="rect">
            <a:avLst/>
          </a:prstGeom>
        </p:spPr>
      </p:pic>
    </p:spTree>
    <p:extLst>
      <p:ext uri="{BB962C8B-B14F-4D97-AF65-F5344CB8AC3E}">
        <p14:creationId xmlns:p14="http://schemas.microsoft.com/office/powerpoint/2010/main" val="26045024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7940021" cy="5487880"/>
          </a:xfrm>
        </p:spPr>
        <p:txBody>
          <a:bodyPr/>
          <a:lstStyle/>
          <a:p>
            <a:pPr lvl="0" algn="just"/>
            <a:r>
              <a:rPr lang="tr-TR" sz="2800" u="sng" spc="0" dirty="0" err="1">
                <a:solidFill>
                  <a:schemeClr val="accent2">
                    <a:lumMod val="50000"/>
                  </a:schemeClr>
                </a:solidFill>
                <a:latin typeface="+mn-lt"/>
              </a:rPr>
              <a:t>H</a:t>
            </a:r>
            <a:r>
              <a:rPr lang="tr-TR" sz="2800" u="sng" spc="0" dirty="0" err="1" smtClean="0">
                <a:solidFill>
                  <a:schemeClr val="accent2">
                    <a:lumMod val="50000"/>
                  </a:schemeClr>
                </a:solidFill>
                <a:latin typeface="+mn-lt"/>
              </a:rPr>
              <a:t>ealth</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surveillance</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regular</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controls</a:t>
            </a:r>
            <a:r>
              <a:rPr lang="tr-TR" sz="2800" u="sng" spc="0" dirty="0" smtClean="0">
                <a:solidFill>
                  <a:schemeClr val="accent2">
                    <a:lumMod val="50000"/>
                  </a:schemeClr>
                </a:solidFill>
                <a:latin typeface="+mn-lt"/>
              </a:rPr>
              <a:t>) </a:t>
            </a:r>
            <a:r>
              <a:rPr lang="tr-TR" sz="2800" u="sng" spc="0" dirty="0" err="1" smtClean="0">
                <a:solidFill>
                  <a:schemeClr val="accent2">
                    <a:lumMod val="50000"/>
                  </a:schemeClr>
                </a:solidFill>
                <a:latin typeface="+mn-lt"/>
              </a:rPr>
              <a:t>must</a:t>
            </a:r>
            <a:r>
              <a:rPr lang="tr-TR" sz="2800" u="sng" spc="0" dirty="0" smtClean="0">
                <a:solidFill>
                  <a:schemeClr val="accent2">
                    <a:lumMod val="50000"/>
                  </a:schemeClr>
                </a:solidFill>
                <a:latin typeface="+mn-lt"/>
              </a:rPr>
              <a:t> be </a:t>
            </a:r>
            <a:r>
              <a:rPr lang="tr-TR" sz="2800" u="sng" spc="0" dirty="0" err="1" smtClean="0">
                <a:solidFill>
                  <a:schemeClr val="accent2">
                    <a:lumMod val="50000"/>
                  </a:schemeClr>
                </a:solidFill>
                <a:latin typeface="+mn-lt"/>
              </a:rPr>
              <a:t>supplied</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Biyolojik etkenlerle yapılan çalışmalarda işveren çalışanların, çalışmalara başlamadan önce ve işin devamı süresince düzenli aralıklarla sağlık gözetimine tabi tutulmalarını sağlar.  </a:t>
            </a:r>
          </a:p>
          <a:p>
            <a:pPr lvl="0" algn="just"/>
            <a:r>
              <a:rPr lang="tr-TR" sz="1800" spc="0" dirty="0">
                <a:solidFill>
                  <a:prstClr val="black"/>
                </a:solidFill>
                <a:latin typeface="+mn-lt"/>
              </a:rPr>
              <a:t>Bir çalışanın, </a:t>
            </a:r>
            <a:r>
              <a:rPr lang="tr-TR" sz="1800" spc="0" dirty="0" err="1">
                <a:solidFill>
                  <a:prstClr val="black"/>
                </a:solidFill>
                <a:latin typeface="+mn-lt"/>
              </a:rPr>
              <a:t>maruziyete</a:t>
            </a:r>
            <a:r>
              <a:rPr lang="tr-TR" sz="1800" spc="0" dirty="0">
                <a:solidFill>
                  <a:prstClr val="black"/>
                </a:solidFill>
                <a:latin typeface="+mn-lt"/>
              </a:rPr>
              <a:t> bağlı olduğundan kuşkulanılan bir enfeksiyona ve/veya hastalığa yakalandığı saptandığında, işyeri hekimi, benzer biçimde maruz kalmış diğer çalışanların da aynı şekilde sağlık gözetimine tabi tutulmasını sağlar. </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Factors-Health</a:t>
            </a:r>
            <a:r>
              <a:rPr lang="tr-TR" sz="4800" dirty="0" smtClean="0">
                <a:solidFill>
                  <a:schemeClr val="accent3">
                    <a:lumMod val="50000"/>
                  </a:schemeClr>
                </a:solidFill>
              </a:rPr>
              <a:t> </a:t>
            </a:r>
            <a:r>
              <a:rPr lang="tr-TR" sz="4800" smtClean="0">
                <a:solidFill>
                  <a:schemeClr val="accent3">
                    <a:lumMod val="50000"/>
                  </a:schemeClr>
                </a:solidFill>
              </a:rPr>
              <a:t>Surveillance</a:t>
            </a:r>
            <a:endParaRPr lang="tr-TR" sz="4800" dirty="0">
              <a:solidFill>
                <a:schemeClr val="accent3">
                  <a:lumMod val="50000"/>
                </a:schemeClr>
              </a:solidFill>
            </a:endParaRPr>
          </a:p>
        </p:txBody>
      </p:sp>
      <p:pic>
        <p:nvPicPr>
          <p:cNvPr id="5" name="Resim 4"/>
          <p:cNvPicPr>
            <a:picLocks noChangeAspect="1"/>
          </p:cNvPicPr>
          <p:nvPr/>
        </p:nvPicPr>
        <p:blipFill>
          <a:blip r:embed="rId2"/>
          <a:stretch>
            <a:fillRect/>
          </a:stretch>
        </p:blipFill>
        <p:spPr>
          <a:xfrm>
            <a:off x="245168" y="3774426"/>
            <a:ext cx="7249178" cy="2962404"/>
          </a:xfrm>
          <a:prstGeom prst="rect">
            <a:avLst/>
          </a:prstGeom>
        </p:spPr>
      </p:pic>
    </p:spTree>
    <p:extLst>
      <p:ext uri="{BB962C8B-B14F-4D97-AF65-F5344CB8AC3E}">
        <p14:creationId xmlns:p14="http://schemas.microsoft.com/office/powerpoint/2010/main" val="40085166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2857141502"/>
              </p:ext>
            </p:extLst>
          </p:nvPr>
        </p:nvGraphicFramePr>
        <p:xfrm>
          <a:off x="338122" y="1554481"/>
          <a:ext cx="11118004" cy="4514812"/>
        </p:xfrm>
        <a:graphic>
          <a:graphicData uri="http://schemas.openxmlformats.org/drawingml/2006/table">
            <a:tbl>
              <a:tblPr>
                <a:tableStyleId>{7DF18680-E054-41AD-8BC1-D1AEF772440D}</a:tableStyleId>
              </a:tblPr>
              <a:tblGrid>
                <a:gridCol w="4586575">
                  <a:extLst>
                    <a:ext uri="{9D8B030D-6E8A-4147-A177-3AD203B41FA5}">
                      <a16:colId xmlns:a16="http://schemas.microsoft.com/office/drawing/2014/main" xmlns="" val="20000"/>
                    </a:ext>
                  </a:extLst>
                </a:gridCol>
                <a:gridCol w="2090057">
                  <a:extLst>
                    <a:ext uri="{9D8B030D-6E8A-4147-A177-3AD203B41FA5}">
                      <a16:colId xmlns:a16="http://schemas.microsoft.com/office/drawing/2014/main" xmlns="" val="20001"/>
                    </a:ext>
                  </a:extLst>
                </a:gridCol>
                <a:gridCol w="2116183">
                  <a:extLst>
                    <a:ext uri="{9D8B030D-6E8A-4147-A177-3AD203B41FA5}">
                      <a16:colId xmlns:a16="http://schemas.microsoft.com/office/drawing/2014/main" xmlns="" val="20002"/>
                    </a:ext>
                  </a:extLst>
                </a:gridCol>
                <a:gridCol w="2325189">
                  <a:extLst>
                    <a:ext uri="{9D8B030D-6E8A-4147-A177-3AD203B41FA5}">
                      <a16:colId xmlns:a16="http://schemas.microsoft.com/office/drawing/2014/main" xmlns="" val="20003"/>
                    </a:ext>
                  </a:extLst>
                </a:gridCol>
              </a:tblGrid>
              <a:tr h="291446">
                <a:tc rowSpan="2">
                  <a:txBody>
                    <a:bodyPr/>
                    <a:lstStyle/>
                    <a:p>
                      <a:pPr algn="just">
                        <a:spcAft>
                          <a:spcPts val="0"/>
                        </a:spcAft>
                      </a:pPr>
                      <a:r>
                        <a:rPr lang="tr-TR" sz="1800" dirty="0">
                          <a:effectLst/>
                        </a:rPr>
                        <a:t>A–    </a:t>
                      </a:r>
                      <a:r>
                        <a:rPr lang="tr-TR" sz="1800" dirty="0" smtClean="0">
                          <a:effectLst/>
                        </a:rPr>
                        <a:t>Alınacak Önlemler</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592764">
                <a:tc>
                  <a:txBody>
                    <a:bodyPr/>
                    <a:lstStyle/>
                    <a:p>
                      <a:pPr marL="0" lvl="0" indent="0">
                        <a:spcAft>
                          <a:spcPts val="0"/>
                        </a:spcAft>
                        <a:buFont typeface="+mj-lt"/>
                        <a:buNone/>
                        <a:tabLst>
                          <a:tab pos="457200" algn="l"/>
                        </a:tabLst>
                      </a:pPr>
                      <a:r>
                        <a:rPr lang="tr-TR" sz="1800" dirty="0" smtClean="0">
                          <a:effectLst/>
                        </a:rPr>
                        <a:t>1. Canlı </a:t>
                      </a:r>
                      <a:r>
                        <a:rPr lang="tr-TR" sz="1800" dirty="0">
                          <a:effectLst/>
                        </a:rPr>
                        <a:t>organizmalar, prosesi çevreden fiziksel olarak ayıran bir sistemde işleme tabi tutulacaktır.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2"/>
                  </a:ext>
                </a:extLst>
              </a:tr>
              <a:tr h="598890">
                <a:tc>
                  <a:txBody>
                    <a:bodyPr/>
                    <a:lstStyle/>
                    <a:p>
                      <a:pPr marL="0" lvl="0" indent="0">
                        <a:spcAft>
                          <a:spcPts val="0"/>
                        </a:spcAft>
                        <a:buFont typeface="+mj-lt"/>
                        <a:buNone/>
                        <a:tabLst>
                          <a:tab pos="457200" algn="l"/>
                        </a:tabLst>
                      </a:pPr>
                      <a:r>
                        <a:rPr lang="tr-TR" sz="1800" dirty="0" smtClean="0">
                          <a:effectLst/>
                        </a:rPr>
                        <a:t>2. Kapalı </a:t>
                      </a:r>
                      <a:r>
                        <a:rPr lang="tr-TR" sz="1800" dirty="0">
                          <a:effectLst/>
                        </a:rPr>
                        <a:t>sistemden çıkan </a:t>
                      </a:r>
                      <a:r>
                        <a:rPr lang="tr-TR" sz="1800" dirty="0" err="1">
                          <a:effectLst/>
                        </a:rPr>
                        <a:t>ekzost</a:t>
                      </a:r>
                      <a:r>
                        <a:rPr lang="tr-TR" sz="1800" dirty="0">
                          <a:effectLst/>
                        </a:rPr>
                        <a:t> gazlarının tahliyesi şu şekilde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En az düzeyde sızdırır</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3"/>
                  </a:ext>
                </a:extLst>
              </a:tr>
              <a:tr h="416881">
                <a:tc>
                  <a:txBody>
                    <a:bodyPr/>
                    <a:lstStyle/>
                    <a:p>
                      <a:pPr marL="0" lvl="0" indent="0">
                        <a:spcAft>
                          <a:spcPts val="0"/>
                        </a:spcAft>
                        <a:buFont typeface="+mj-lt"/>
                        <a:buNone/>
                        <a:tabLst>
                          <a:tab pos="457200" algn="l"/>
                        </a:tabLst>
                      </a:pPr>
                      <a:r>
                        <a:rPr lang="tr-TR" sz="1800" dirty="0" smtClean="0">
                          <a:effectLst/>
                        </a:rPr>
                        <a:t>3. Numunelerin </a:t>
                      </a:r>
                      <a:r>
                        <a:rPr lang="tr-TR" sz="1800" dirty="0">
                          <a:effectLst/>
                        </a:rPr>
                        <a:t>toplanması, kapalı bir sisteme materyallerin ilavesi ve bir başka kapalı sisteme canlı organizmanın transferi işlemleri şu şekilde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En az düzeyde sızdırır</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4"/>
                  </a:ext>
                </a:extLst>
              </a:tr>
              <a:tr h="589830">
                <a:tc>
                  <a:txBody>
                    <a:bodyPr/>
                    <a:lstStyle/>
                    <a:p>
                      <a:pPr marL="0" lvl="0" indent="0">
                        <a:spcAft>
                          <a:spcPts val="0"/>
                        </a:spcAft>
                        <a:buFont typeface="+mj-lt"/>
                        <a:buNone/>
                        <a:tabLst>
                          <a:tab pos="457200" algn="l"/>
                        </a:tabLst>
                      </a:pPr>
                      <a:r>
                        <a:rPr lang="tr-TR" sz="1800" dirty="0" smtClean="0">
                          <a:effectLst/>
                        </a:rPr>
                        <a:t>4. Büyük </a:t>
                      </a:r>
                      <a:r>
                        <a:rPr lang="tr-TR" sz="1800" dirty="0">
                          <a:effectLst/>
                        </a:rPr>
                        <a:t>miktardaki kültür sıvıları, canlı organizmalar için yandaki önlemler alınmadıkça kapalı sistemden uzaklaştırılmayacaktır.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yollarla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5"/>
                  </a:ext>
                </a:extLst>
              </a:tr>
              <a:tr h="589830">
                <a:tc>
                  <a:txBody>
                    <a:bodyPr/>
                    <a:lstStyle/>
                    <a:p>
                      <a:pPr marL="0" lvl="0" indent="0">
                        <a:spcAft>
                          <a:spcPts val="0"/>
                        </a:spcAft>
                        <a:buFont typeface="+mj-lt"/>
                        <a:buNone/>
                        <a:tabLst>
                          <a:tab pos="457200" algn="l"/>
                        </a:tabLst>
                      </a:pPr>
                      <a:r>
                        <a:rPr lang="tr-TR" sz="1800" dirty="0" smtClean="0">
                          <a:effectLst/>
                        </a:rPr>
                        <a:t>5. Sızdırmazlık </a:t>
                      </a:r>
                      <a:r>
                        <a:rPr lang="tr-TR" sz="1800" dirty="0">
                          <a:effectLst/>
                        </a:rPr>
                        <a:t>sistemleri şöyle dizayn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En az düzeyde sızdırır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Sızdırmaz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Sızdırmaz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2502206725"/>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APPENDIX</a:t>
            </a:r>
            <a:r>
              <a:rPr lang="tr-TR" sz="3200" u="sng" spc="0" dirty="0" smtClean="0">
                <a:solidFill>
                  <a:schemeClr val="accent2">
                    <a:lumMod val="50000"/>
                  </a:schemeClr>
                </a:solidFill>
                <a:latin typeface="+mn-lt"/>
              </a:rPr>
              <a:t> </a:t>
            </a:r>
            <a:r>
              <a:rPr lang="tr-TR" sz="3200" u="sng" spc="0" dirty="0" smtClean="0">
                <a:solidFill>
                  <a:schemeClr val="accent2">
                    <a:lumMod val="50000"/>
                  </a:schemeClr>
                </a:solidFill>
                <a:latin typeface="+mn-lt"/>
              </a:rPr>
              <a:t>6</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7650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3495669007"/>
              </p:ext>
            </p:extLst>
          </p:nvPr>
        </p:nvGraphicFramePr>
        <p:xfrm>
          <a:off x="338122" y="1554481"/>
          <a:ext cx="11118004" cy="5096453"/>
        </p:xfrm>
        <a:graphic>
          <a:graphicData uri="http://schemas.openxmlformats.org/drawingml/2006/table">
            <a:tbl>
              <a:tblPr>
                <a:tableStyleId>{7DF18680-E054-41AD-8BC1-D1AEF772440D}</a:tableStyleId>
              </a:tblPr>
              <a:tblGrid>
                <a:gridCol w="4808644">
                  <a:extLst>
                    <a:ext uri="{9D8B030D-6E8A-4147-A177-3AD203B41FA5}">
                      <a16:colId xmlns:a16="http://schemas.microsoft.com/office/drawing/2014/main" xmlns="" val="20000"/>
                    </a:ext>
                  </a:extLst>
                </a:gridCol>
                <a:gridCol w="1867988">
                  <a:extLst>
                    <a:ext uri="{9D8B030D-6E8A-4147-A177-3AD203B41FA5}">
                      <a16:colId xmlns:a16="http://schemas.microsoft.com/office/drawing/2014/main" xmlns="" val="20001"/>
                    </a:ext>
                  </a:extLst>
                </a:gridCol>
                <a:gridCol w="1802675">
                  <a:extLst>
                    <a:ext uri="{9D8B030D-6E8A-4147-A177-3AD203B41FA5}">
                      <a16:colId xmlns:a16="http://schemas.microsoft.com/office/drawing/2014/main" xmlns="" val="20002"/>
                    </a:ext>
                  </a:extLst>
                </a:gridCol>
                <a:gridCol w="2638697">
                  <a:extLst>
                    <a:ext uri="{9D8B030D-6E8A-4147-A177-3AD203B41FA5}">
                      <a16:colId xmlns:a16="http://schemas.microsoft.com/office/drawing/2014/main" xmlns="" val="20003"/>
                    </a:ext>
                  </a:extLst>
                </a:gridCol>
              </a:tblGrid>
              <a:tr h="291446">
                <a:tc rowSpan="2">
                  <a:txBody>
                    <a:bodyPr/>
                    <a:lstStyle/>
                    <a:p>
                      <a:pPr algn="just">
                        <a:spcAft>
                          <a:spcPts val="0"/>
                        </a:spcAft>
                      </a:pPr>
                      <a:r>
                        <a:rPr lang="tr-TR" sz="1800" dirty="0">
                          <a:effectLst/>
                        </a:rPr>
                        <a:t>A–    </a:t>
                      </a:r>
                      <a:r>
                        <a:rPr lang="tr-TR" sz="1800" dirty="0" smtClean="0">
                          <a:effectLst/>
                        </a:rPr>
                        <a:t>Alınacak Önlemler</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598890">
                <a:tc>
                  <a:txBody>
                    <a:bodyPr/>
                    <a:lstStyle/>
                    <a:p>
                      <a:pPr marL="0" lvl="0" indent="0">
                        <a:spcAft>
                          <a:spcPts val="0"/>
                        </a:spcAft>
                        <a:buFont typeface="+mj-lt"/>
                        <a:buNone/>
                        <a:tabLst>
                          <a:tab pos="457200" algn="l"/>
                        </a:tabLst>
                      </a:pPr>
                      <a:r>
                        <a:rPr lang="tr-TR" sz="1800" dirty="0" smtClean="0">
                          <a:effectLst/>
                        </a:rPr>
                        <a:t>6. Kapalı </a:t>
                      </a:r>
                      <a:r>
                        <a:rPr lang="tr-TR" sz="1800" dirty="0">
                          <a:effectLst/>
                        </a:rPr>
                        <a:t>sistemler kontrollü alanlarda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 ve bu amaçla oluşturulmuş</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3"/>
                  </a:ext>
                </a:extLst>
              </a:tr>
              <a:tr h="416881">
                <a:tc>
                  <a:txBody>
                    <a:bodyPr/>
                    <a:lstStyle/>
                    <a:p>
                      <a:pPr marL="0" lvl="0" indent="0">
                        <a:spcAft>
                          <a:spcPts val="0"/>
                        </a:spcAft>
                        <a:buFont typeface="+mj-lt"/>
                        <a:buNone/>
                        <a:tabLst>
                          <a:tab pos="457200" algn="l"/>
                        </a:tabLst>
                      </a:pPr>
                      <a:r>
                        <a:rPr lang="tr-TR" sz="1800" dirty="0" smtClean="0">
                          <a:effectLst/>
                        </a:rPr>
                        <a:t>a) </a:t>
                      </a:r>
                      <a:r>
                        <a:rPr lang="tr-TR" sz="1800" dirty="0" err="1" smtClean="0">
                          <a:effectLst/>
                        </a:rPr>
                        <a:t>Biyotehlike</a:t>
                      </a:r>
                      <a:r>
                        <a:rPr lang="tr-TR" sz="1800" dirty="0" smtClean="0">
                          <a:effectLst/>
                        </a:rPr>
                        <a:t> </a:t>
                      </a:r>
                      <a:r>
                        <a:rPr lang="tr-TR" sz="1800" dirty="0">
                          <a:effectLst/>
                        </a:rPr>
                        <a:t>işareti yapıştırılacaktır.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412929618"/>
                  </a:ext>
                </a:extLst>
              </a:tr>
              <a:tr h="416881">
                <a:tc>
                  <a:txBody>
                    <a:bodyPr/>
                    <a:lstStyle/>
                    <a:p>
                      <a:pPr marL="0" lvl="0" indent="0">
                        <a:spcAft>
                          <a:spcPts val="0"/>
                        </a:spcAft>
                        <a:buFont typeface="+mj-lt"/>
                        <a:buNone/>
                        <a:tabLst>
                          <a:tab pos="457200" algn="l"/>
                        </a:tabLst>
                      </a:pPr>
                      <a:r>
                        <a:rPr lang="tr-TR" sz="1800" dirty="0" smtClean="0">
                          <a:effectLst/>
                        </a:rPr>
                        <a:t>b) Bu </a:t>
                      </a:r>
                      <a:r>
                        <a:rPr lang="tr-TR" sz="1800" dirty="0">
                          <a:effectLst/>
                        </a:rPr>
                        <a:t>alanlara yalnızca görevli olan kişilerin girmesine izin verilecektir.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 hava sızdırmaz araç ile</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4"/>
                  </a:ext>
                </a:extLst>
              </a:tr>
              <a:tr h="589830">
                <a:tc>
                  <a:txBody>
                    <a:bodyPr/>
                    <a:lstStyle/>
                    <a:p>
                      <a:pPr marL="0" lvl="0" indent="0">
                        <a:spcAft>
                          <a:spcPts val="0"/>
                        </a:spcAft>
                        <a:buFont typeface="+mj-lt"/>
                        <a:buNone/>
                        <a:tabLst>
                          <a:tab pos="457200" algn="l"/>
                        </a:tabLst>
                      </a:pPr>
                      <a:r>
                        <a:rPr lang="tr-TR" sz="1800" dirty="0" smtClean="0">
                          <a:effectLst/>
                        </a:rPr>
                        <a:t>c) Personel </a:t>
                      </a:r>
                      <a:r>
                        <a:rPr lang="tr-TR" sz="1800" dirty="0">
                          <a:effectLst/>
                        </a:rPr>
                        <a:t>koruyucu giysi giyecektir.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p>
                    <a:p>
                      <a:pPr>
                        <a:spcAft>
                          <a:spcPts val="0"/>
                        </a:spcAft>
                      </a:pPr>
                      <a:r>
                        <a:rPr lang="tr-TR" sz="1800">
                          <a:effectLst/>
                        </a:rPr>
                        <a:t>iş giysisi </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b="1">
                        <a:effectLst/>
                        <a:latin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smtClean="0">
                          <a:effectLst/>
                        </a:rPr>
                        <a:t>Zorunlu Giriş </a:t>
                      </a:r>
                      <a:r>
                        <a:rPr lang="tr-TR" sz="1800" dirty="0">
                          <a:effectLst/>
                        </a:rPr>
                        <a:t>ve çıkışlarda tümüyle değiştirilecek</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5"/>
                  </a:ext>
                </a:extLst>
              </a:tr>
              <a:tr h="589830">
                <a:tc>
                  <a:txBody>
                    <a:bodyPr/>
                    <a:lstStyle/>
                    <a:p>
                      <a:pPr marL="0" lvl="0" indent="0">
                        <a:spcAft>
                          <a:spcPts val="0"/>
                        </a:spcAft>
                        <a:buFont typeface="+mj-lt"/>
                        <a:buNone/>
                        <a:tabLst>
                          <a:tab pos="457200" algn="l"/>
                        </a:tabLst>
                      </a:pPr>
                      <a:r>
                        <a:rPr lang="tr-TR" sz="1800" dirty="0" smtClean="0">
                          <a:effectLst/>
                        </a:rPr>
                        <a:t>d) Personel </a:t>
                      </a:r>
                      <a:r>
                        <a:rPr lang="tr-TR" sz="1800" dirty="0">
                          <a:effectLst/>
                        </a:rPr>
                        <a:t>için </a:t>
                      </a:r>
                      <a:r>
                        <a:rPr lang="tr-TR" sz="1800" dirty="0" err="1">
                          <a:effectLst/>
                        </a:rPr>
                        <a:t>dekontaminasyon</a:t>
                      </a:r>
                      <a:r>
                        <a:rPr lang="tr-TR" sz="1800" dirty="0">
                          <a:effectLst/>
                        </a:rPr>
                        <a:t> ve yıkanma imkanları sağlanacaktır.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3941333002"/>
                  </a:ext>
                </a:extLst>
              </a:tr>
              <a:tr h="589830">
                <a:tc>
                  <a:txBody>
                    <a:bodyPr/>
                    <a:lstStyle/>
                    <a:p>
                      <a:pPr marL="0" lvl="0" indent="0">
                        <a:spcAft>
                          <a:spcPts val="0"/>
                        </a:spcAft>
                        <a:buFont typeface="+mj-lt"/>
                        <a:buNone/>
                        <a:tabLst>
                          <a:tab pos="457200" algn="l"/>
                        </a:tabLst>
                      </a:pPr>
                      <a:r>
                        <a:rPr lang="tr-TR" sz="1800" dirty="0" smtClean="0">
                          <a:effectLst/>
                        </a:rPr>
                        <a:t>e) Personel </a:t>
                      </a:r>
                      <a:r>
                        <a:rPr lang="tr-TR" sz="1800" dirty="0">
                          <a:effectLst/>
                        </a:rPr>
                        <a:t>kontrollü alandan ayrılmadan önce duş alacaktır.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Gerekmez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İsteğe bağlı</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329043459"/>
                  </a:ext>
                </a:extLst>
              </a:tr>
              <a:tr h="589830">
                <a:tc>
                  <a:txBody>
                    <a:bodyPr/>
                    <a:lstStyle/>
                    <a:p>
                      <a:pPr marL="0" lvl="0" indent="0">
                        <a:spcAft>
                          <a:spcPts val="0"/>
                        </a:spcAft>
                        <a:buFont typeface="+mj-lt"/>
                        <a:buNone/>
                        <a:tabLst>
                          <a:tab pos="457200" algn="l"/>
                        </a:tabLst>
                      </a:pPr>
                      <a:r>
                        <a:rPr lang="tr-TR" sz="1800" dirty="0" smtClean="0">
                          <a:effectLst/>
                        </a:rPr>
                        <a:t>f) Lavabo </a:t>
                      </a:r>
                      <a:r>
                        <a:rPr lang="tr-TR" sz="1800" dirty="0">
                          <a:effectLst/>
                        </a:rPr>
                        <a:t>ve duşlardan gelen atık sıvılar toplanacak ve tahliyeden önce </a:t>
                      </a:r>
                      <a:r>
                        <a:rPr lang="tr-TR" sz="1800" dirty="0" err="1">
                          <a:effectLst/>
                        </a:rPr>
                        <a:t>inaktive</a:t>
                      </a:r>
                      <a:r>
                        <a:rPr lang="tr-TR" sz="1800" dirty="0">
                          <a:effectLst/>
                        </a:rPr>
                        <a:t>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Gerekmez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İsteğe bağlı</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 </a:t>
                      </a:r>
                    </a:p>
                    <a:p>
                      <a:pPr algn="just">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2073733"/>
                  </a:ext>
                </a:extLst>
              </a:tr>
              <a:tr h="589830">
                <a:tc>
                  <a:txBody>
                    <a:bodyPr/>
                    <a:lstStyle/>
                    <a:p>
                      <a:pPr marL="0" lvl="0" indent="0">
                        <a:spcAft>
                          <a:spcPts val="0"/>
                        </a:spcAft>
                        <a:buFont typeface="+mj-lt"/>
                        <a:buNone/>
                        <a:tabLst>
                          <a:tab pos="457200" algn="l"/>
                        </a:tabLst>
                      </a:pPr>
                      <a:r>
                        <a:rPr lang="tr-TR" sz="1800" dirty="0" smtClean="0">
                          <a:effectLst/>
                        </a:rPr>
                        <a:t>g) Kontrollü </a:t>
                      </a:r>
                      <a:r>
                        <a:rPr lang="tr-TR" sz="1800" dirty="0">
                          <a:effectLst/>
                        </a:rPr>
                        <a:t>alan, ortam havasının kirlenmesini minimize etmek için yeterince havalandırılacaktır.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3725651503"/>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APPENDIX</a:t>
            </a:r>
            <a:r>
              <a:rPr lang="tr-TR" sz="3200" u="sng" spc="0" dirty="0" smtClean="0">
                <a:solidFill>
                  <a:schemeClr val="accent2">
                    <a:lumMod val="50000"/>
                  </a:schemeClr>
                </a:solidFill>
                <a:latin typeface="+mn-lt"/>
              </a:rPr>
              <a:t> </a:t>
            </a:r>
            <a:r>
              <a:rPr lang="tr-TR" sz="3200" u="sng" spc="0" dirty="0" smtClean="0">
                <a:solidFill>
                  <a:schemeClr val="accent2">
                    <a:lumMod val="50000"/>
                  </a:schemeClr>
                </a:solidFill>
                <a:latin typeface="+mn-lt"/>
              </a:rPr>
              <a:t>6</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2926352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372140104"/>
              </p:ext>
            </p:extLst>
          </p:nvPr>
        </p:nvGraphicFramePr>
        <p:xfrm>
          <a:off x="338122" y="1554481"/>
          <a:ext cx="11118004" cy="3966172"/>
        </p:xfrm>
        <a:graphic>
          <a:graphicData uri="http://schemas.openxmlformats.org/drawingml/2006/table">
            <a:tbl>
              <a:tblPr>
                <a:tableStyleId>{7DF18680-E054-41AD-8BC1-D1AEF772440D}</a:tableStyleId>
              </a:tblPr>
              <a:tblGrid>
                <a:gridCol w="4808644">
                  <a:extLst>
                    <a:ext uri="{9D8B030D-6E8A-4147-A177-3AD203B41FA5}">
                      <a16:colId xmlns:a16="http://schemas.microsoft.com/office/drawing/2014/main" xmlns="" val="20000"/>
                    </a:ext>
                  </a:extLst>
                </a:gridCol>
                <a:gridCol w="1867988">
                  <a:extLst>
                    <a:ext uri="{9D8B030D-6E8A-4147-A177-3AD203B41FA5}">
                      <a16:colId xmlns:a16="http://schemas.microsoft.com/office/drawing/2014/main" xmlns="" val="20001"/>
                    </a:ext>
                  </a:extLst>
                </a:gridCol>
                <a:gridCol w="1802675">
                  <a:extLst>
                    <a:ext uri="{9D8B030D-6E8A-4147-A177-3AD203B41FA5}">
                      <a16:colId xmlns:a16="http://schemas.microsoft.com/office/drawing/2014/main" xmlns="" val="20002"/>
                    </a:ext>
                  </a:extLst>
                </a:gridCol>
                <a:gridCol w="2638697">
                  <a:extLst>
                    <a:ext uri="{9D8B030D-6E8A-4147-A177-3AD203B41FA5}">
                      <a16:colId xmlns:a16="http://schemas.microsoft.com/office/drawing/2014/main" xmlns="" val="20003"/>
                    </a:ext>
                  </a:extLst>
                </a:gridCol>
              </a:tblGrid>
              <a:tr h="291446">
                <a:tc rowSpan="2">
                  <a:txBody>
                    <a:bodyPr/>
                    <a:lstStyle/>
                    <a:p>
                      <a:pPr algn="just">
                        <a:spcAft>
                          <a:spcPts val="0"/>
                        </a:spcAft>
                      </a:pPr>
                      <a:r>
                        <a:rPr lang="tr-TR" sz="1800" dirty="0">
                          <a:effectLst/>
                        </a:rPr>
                        <a:t>A–    </a:t>
                      </a:r>
                      <a:r>
                        <a:rPr lang="tr-TR" sz="1800" dirty="0" smtClean="0">
                          <a:effectLst/>
                        </a:rPr>
                        <a:t>Alınacak Önlemler</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598890">
                <a:tc>
                  <a:txBody>
                    <a:bodyPr/>
                    <a:lstStyle/>
                    <a:p>
                      <a:pPr marL="0" lvl="0" indent="0">
                        <a:spcAft>
                          <a:spcPts val="0"/>
                        </a:spcAft>
                        <a:buFont typeface="+mj-lt"/>
                        <a:buNone/>
                        <a:tabLst>
                          <a:tab pos="457200" algn="l"/>
                        </a:tabLst>
                      </a:pPr>
                      <a:r>
                        <a:rPr lang="tr-TR" sz="1800" dirty="0" smtClean="0">
                          <a:effectLst/>
                        </a:rPr>
                        <a:t>h) Kontrollü </a:t>
                      </a:r>
                      <a:r>
                        <a:rPr lang="tr-TR" sz="1800" dirty="0">
                          <a:effectLst/>
                        </a:rPr>
                        <a:t>alanın atmosferi negatif hava basıncında tutulacaktır.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3"/>
                  </a:ext>
                </a:extLst>
              </a:tr>
              <a:tr h="416881">
                <a:tc>
                  <a:txBody>
                    <a:bodyPr/>
                    <a:lstStyle/>
                    <a:p>
                      <a:pPr marL="0" lvl="0" indent="0">
                        <a:spcAft>
                          <a:spcPts val="0"/>
                        </a:spcAft>
                        <a:buFont typeface="+mj-lt"/>
                        <a:buNone/>
                        <a:tabLst>
                          <a:tab pos="457200" algn="l"/>
                        </a:tabLst>
                      </a:pPr>
                      <a:r>
                        <a:rPr lang="tr-TR" sz="1800" dirty="0" smtClean="0">
                          <a:effectLst/>
                        </a:rPr>
                        <a:t>i) Kontrollü </a:t>
                      </a:r>
                      <a:r>
                        <a:rPr lang="tr-TR" sz="1800" dirty="0">
                          <a:effectLst/>
                        </a:rPr>
                        <a:t>alana giren ve çıkan hava HEPA özellikli filtre ile filtre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412929618"/>
                  </a:ext>
                </a:extLst>
              </a:tr>
              <a:tr h="416881">
                <a:tc>
                  <a:txBody>
                    <a:bodyPr/>
                    <a:lstStyle/>
                    <a:p>
                      <a:pPr marL="0" lvl="0" indent="0">
                        <a:spcAft>
                          <a:spcPts val="0"/>
                        </a:spcAft>
                        <a:buFont typeface="+mj-lt"/>
                        <a:buNone/>
                        <a:tabLst>
                          <a:tab pos="457200" algn="l"/>
                        </a:tabLst>
                      </a:pPr>
                      <a:r>
                        <a:rPr lang="tr-TR" sz="1800" dirty="0" smtClean="0">
                          <a:effectLst/>
                        </a:rPr>
                        <a:t>j) Kontrollü </a:t>
                      </a:r>
                      <a:r>
                        <a:rPr lang="tr-TR" sz="1800" dirty="0">
                          <a:effectLst/>
                        </a:rPr>
                        <a:t>alan kapalı sistemin tümünü (bütün müştemilatı ile birlikte) içine alacak şekilde dizayn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p>
                    <a:p>
                      <a:pPr algn="just">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4"/>
                  </a:ext>
                </a:extLst>
              </a:tr>
              <a:tr h="589830">
                <a:tc>
                  <a:txBody>
                    <a:bodyPr/>
                    <a:lstStyle/>
                    <a:p>
                      <a:pPr marL="0" lvl="0" indent="0">
                        <a:spcAft>
                          <a:spcPts val="0"/>
                        </a:spcAft>
                        <a:buFont typeface="+mj-lt"/>
                        <a:buNone/>
                        <a:tabLst>
                          <a:tab pos="457200" algn="l"/>
                        </a:tabLst>
                      </a:pPr>
                      <a:r>
                        <a:rPr lang="tr-TR" sz="1800" dirty="0" smtClean="0">
                          <a:effectLst/>
                        </a:rPr>
                        <a:t>k) Kontrollü </a:t>
                      </a:r>
                      <a:r>
                        <a:rPr lang="tr-TR" sz="1800" dirty="0">
                          <a:effectLst/>
                        </a:rPr>
                        <a:t>alan buharla dezenfekte edilmesine uygun şekilde sızdırmaz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5"/>
                  </a:ext>
                </a:extLst>
              </a:tr>
              <a:tr h="589830">
                <a:tc>
                  <a:txBody>
                    <a:bodyPr/>
                    <a:lstStyle/>
                    <a:p>
                      <a:pPr marL="0" lvl="0" indent="0">
                        <a:spcAft>
                          <a:spcPts val="0"/>
                        </a:spcAft>
                        <a:buFont typeface="+mj-lt"/>
                        <a:buNone/>
                        <a:tabLst>
                          <a:tab pos="457200" algn="l"/>
                        </a:tabLst>
                      </a:pPr>
                      <a:r>
                        <a:rPr lang="tr-TR" sz="1800" dirty="0" smtClean="0">
                          <a:effectLst/>
                        </a:rPr>
                        <a:t>l) Atık </a:t>
                      </a:r>
                      <a:r>
                        <a:rPr lang="tr-TR" sz="1800" dirty="0">
                          <a:effectLst/>
                        </a:rPr>
                        <a:t>sıvılar son tahliyeden önce işlemden geçirilecektir.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3941333002"/>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APPENDIX </a:t>
            </a:r>
            <a:r>
              <a:rPr lang="tr-TR" sz="3200" u="sng" spc="0" dirty="0" smtClean="0">
                <a:solidFill>
                  <a:schemeClr val="accent2">
                    <a:lumMod val="50000"/>
                  </a:schemeClr>
                </a:solidFill>
                <a:latin typeface="+mn-lt"/>
              </a:rPr>
              <a:t>6</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590648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4"/>
          </p:nvPr>
        </p:nvSpPr>
        <p:spPr>
          <a:xfrm>
            <a:off x="224265" y="1030486"/>
            <a:ext cx="9063426" cy="2548737"/>
          </a:xfrm>
        </p:spPr>
        <p:txBody>
          <a:bodyPr/>
          <a:lstStyle/>
          <a:p>
            <a:pPr lvl="0" algn="just"/>
            <a:r>
              <a:rPr lang="tr-TR" sz="2400" spc="0" dirty="0" err="1" smtClean="0">
                <a:solidFill>
                  <a:srgbClr val="FF0000"/>
                </a:solidFill>
                <a:latin typeface="+mn-lt"/>
              </a:rPr>
              <a:t>For</a:t>
            </a:r>
            <a:r>
              <a:rPr lang="tr-TR" sz="2400" spc="0" dirty="0">
                <a:solidFill>
                  <a:srgbClr val="FF0000"/>
                </a:solidFill>
                <a:latin typeface="+mn-lt"/>
              </a:rPr>
              <a:t> </a:t>
            </a:r>
            <a:r>
              <a:rPr lang="tr-TR" sz="2400" spc="0" dirty="0" err="1" smtClean="0">
                <a:solidFill>
                  <a:srgbClr val="FF0000"/>
                </a:solidFill>
                <a:latin typeface="+mn-lt"/>
              </a:rPr>
              <a:t>accepting</a:t>
            </a:r>
            <a:r>
              <a:rPr lang="tr-TR" sz="2400" spc="0" dirty="0" smtClean="0">
                <a:solidFill>
                  <a:srgbClr val="FF0000"/>
                </a:solidFill>
                <a:latin typeface="+mn-lt"/>
              </a:rPr>
              <a:t> an </a:t>
            </a:r>
            <a:r>
              <a:rPr lang="tr-TR" sz="2400" spc="0" dirty="0" err="1" smtClean="0">
                <a:solidFill>
                  <a:srgbClr val="FF0000"/>
                </a:solidFill>
                <a:latin typeface="+mn-lt"/>
              </a:rPr>
              <a:t>infection</a:t>
            </a:r>
            <a:r>
              <a:rPr lang="tr-TR" sz="2400" spc="0" dirty="0" smtClean="0">
                <a:solidFill>
                  <a:srgbClr val="FF0000"/>
                </a:solidFill>
                <a:latin typeface="+mn-lt"/>
              </a:rPr>
              <a:t> as an </a:t>
            </a:r>
            <a:r>
              <a:rPr lang="tr-TR" sz="2400" spc="0" dirty="0" err="1" smtClean="0">
                <a:solidFill>
                  <a:srgbClr val="FF0000"/>
                </a:solidFill>
                <a:latin typeface="+mn-lt"/>
              </a:rPr>
              <a:t>occupational</a:t>
            </a:r>
            <a:r>
              <a:rPr lang="tr-TR" sz="2400" spc="0" dirty="0" smtClean="0">
                <a:solidFill>
                  <a:srgbClr val="FF0000"/>
                </a:solidFill>
                <a:latin typeface="+mn-lt"/>
              </a:rPr>
              <a:t> </a:t>
            </a:r>
            <a:r>
              <a:rPr lang="tr-TR" sz="2400" spc="0" dirty="0" err="1" smtClean="0">
                <a:solidFill>
                  <a:srgbClr val="FF0000"/>
                </a:solidFill>
                <a:latin typeface="+mn-lt"/>
              </a:rPr>
              <a:t>disease</a:t>
            </a:r>
            <a:r>
              <a:rPr lang="tr-TR" sz="2400" spc="0" dirty="0" smtClean="0">
                <a:solidFill>
                  <a:srgbClr val="FF0000"/>
                </a:solidFill>
                <a:latin typeface="+mn-lt"/>
              </a:rPr>
              <a:t>; </a:t>
            </a:r>
            <a:endParaRPr lang="tr-TR" sz="2400" spc="0" dirty="0">
              <a:solidFill>
                <a:srgbClr val="FF0000"/>
              </a:solidFill>
              <a:latin typeface="+mn-lt"/>
            </a:endParaRPr>
          </a:p>
          <a:p>
            <a:pPr marL="457200" lvl="0" indent="-457200" algn="just">
              <a:buFont typeface="+mj-lt"/>
              <a:buAutoNum type="arabicPeriod"/>
            </a:pPr>
            <a:r>
              <a:rPr lang="tr-TR" sz="2400" spc="0" dirty="0" err="1" smtClean="0">
                <a:solidFill>
                  <a:prstClr val="black"/>
                </a:solidFill>
                <a:latin typeface="+mn-lt"/>
              </a:rPr>
              <a:t>Worker</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a:t>
            </a:r>
            <a:r>
              <a:rPr lang="tr-TR" sz="2400" spc="0" dirty="0" err="1" smtClean="0">
                <a:solidFill>
                  <a:prstClr val="black"/>
                </a:solidFill>
                <a:latin typeface="+mn-lt"/>
              </a:rPr>
              <a:t>ill</a:t>
            </a:r>
            <a:r>
              <a:rPr lang="tr-TR" sz="2400" spc="0" dirty="0" smtClean="0">
                <a:solidFill>
                  <a:prstClr val="black"/>
                </a:solidFill>
                <a:latin typeface="+mn-lt"/>
              </a:rPr>
              <a:t>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a:solidFill>
                  <a:prstClr val="black"/>
                </a:solidFill>
                <a:latin typeface="+mn-lt"/>
              </a:rPr>
              <a:t>.</a:t>
            </a:r>
            <a:endParaRPr lang="tr-TR" sz="2400" spc="0" dirty="0" smtClean="0">
              <a:solidFill>
                <a:prstClr val="black"/>
              </a:solidFill>
              <a:latin typeface="+mn-lt"/>
            </a:endParaRPr>
          </a:p>
          <a:p>
            <a:pPr marL="457200" lvl="0" indent="-457200" algn="just">
              <a:buFont typeface="+mj-lt"/>
              <a:buAutoNum type="arabicPeriod"/>
            </a:pPr>
            <a:r>
              <a:rPr lang="tr-TR" sz="2400" spc="0" dirty="0" err="1" smtClean="0">
                <a:solidFill>
                  <a:srgbClr val="FF0000"/>
                </a:solidFill>
                <a:latin typeface="+mn-lt"/>
              </a:rPr>
              <a:t>Proving</a:t>
            </a:r>
            <a:r>
              <a:rPr lang="tr-TR" sz="2400" spc="0" dirty="0">
                <a:solidFill>
                  <a:srgbClr val="FF0000"/>
                </a:solidFill>
                <a:latin typeface="+mn-lt"/>
              </a:rPr>
              <a:t> </a:t>
            </a:r>
            <a:r>
              <a:rPr lang="tr-TR" sz="2400" spc="0" dirty="0" err="1" smtClean="0">
                <a:solidFill>
                  <a:srgbClr val="FF0000"/>
                </a:solidFill>
                <a:latin typeface="+mn-lt"/>
              </a:rPr>
              <a:t>factors</a:t>
            </a:r>
            <a:r>
              <a:rPr lang="tr-TR" sz="2400" spc="0" dirty="0" smtClean="0">
                <a:solidFill>
                  <a:srgbClr val="FF0000"/>
                </a:solidFill>
                <a:latin typeface="+mn-lt"/>
              </a:rPr>
              <a:t> </a:t>
            </a:r>
            <a:r>
              <a:rPr lang="tr-TR" sz="2400" spc="0" dirty="0" err="1" smtClean="0">
                <a:solidFill>
                  <a:srgbClr val="FF0000"/>
                </a:solidFill>
                <a:latin typeface="+mn-lt"/>
              </a:rPr>
              <a:t>causing</a:t>
            </a:r>
            <a:r>
              <a:rPr lang="tr-TR" sz="2400" spc="0" dirty="0" smtClean="0">
                <a:solidFill>
                  <a:srgbClr val="FF0000"/>
                </a:solidFill>
                <a:latin typeface="+mn-lt"/>
              </a:rPr>
              <a:t> </a:t>
            </a:r>
            <a:r>
              <a:rPr lang="tr-TR" sz="2400" spc="0" dirty="0" err="1" smtClean="0">
                <a:solidFill>
                  <a:srgbClr val="FF0000"/>
                </a:solidFill>
                <a:latin typeface="+mn-lt"/>
              </a:rPr>
              <a:t>illness</a:t>
            </a:r>
            <a:r>
              <a:rPr lang="tr-TR" sz="2400" spc="0" dirty="0" smtClean="0">
                <a:solidFill>
                  <a:srgbClr val="FF0000"/>
                </a:solidFill>
                <a:latin typeface="+mn-lt"/>
              </a:rPr>
              <a:t> </a:t>
            </a:r>
            <a:r>
              <a:rPr lang="tr-TR" sz="2400" spc="0" dirty="0" err="1" smtClean="0">
                <a:solidFill>
                  <a:srgbClr val="FF0000"/>
                </a:solidFill>
                <a:latin typeface="+mn-lt"/>
              </a:rPr>
              <a:t>taken</a:t>
            </a:r>
            <a:r>
              <a:rPr lang="tr-TR" sz="2400" spc="0" dirty="0" smtClean="0">
                <a:solidFill>
                  <a:srgbClr val="FF0000"/>
                </a:solidFill>
                <a:latin typeface="+mn-lt"/>
              </a:rPr>
              <a:t> at </a:t>
            </a:r>
            <a:r>
              <a:rPr lang="tr-TR" sz="2400" spc="0" dirty="0" err="1" smtClean="0">
                <a:solidFill>
                  <a:srgbClr val="FF0000"/>
                </a:solidFill>
                <a:latin typeface="+mn-lt"/>
              </a:rPr>
              <a:t>work</a:t>
            </a:r>
            <a:r>
              <a:rPr lang="tr-TR" sz="2400" spc="0" dirty="0" smtClean="0">
                <a:solidFill>
                  <a:srgbClr val="FF0000"/>
                </a:solidFill>
                <a:latin typeface="+mn-lt"/>
              </a:rPr>
              <a:t> </a:t>
            </a:r>
            <a:r>
              <a:rPr lang="tr-TR" sz="2400" spc="0" dirty="0" err="1" smtClean="0">
                <a:solidFill>
                  <a:srgbClr val="FF0000"/>
                </a:solidFill>
                <a:latin typeface="+mn-lt"/>
              </a:rPr>
              <a:t>place</a:t>
            </a:r>
            <a:endParaRPr lang="tr-TR" sz="2400" spc="0" dirty="0">
              <a:solidFill>
                <a:prstClr val="black"/>
              </a:solidFill>
              <a:latin typeface="+mn-lt"/>
            </a:endParaRPr>
          </a:p>
          <a:p>
            <a:pPr marL="457200" lvl="0" indent="-457200" algn="just">
              <a:buFont typeface="+mj-lt"/>
              <a:buAutoNum type="arabicPeriod"/>
            </a:pP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a:t>
            </a:r>
            <a:r>
              <a:rPr lang="tr-TR" sz="2400" spc="0" dirty="0" err="1" smtClean="0">
                <a:solidFill>
                  <a:srgbClr val="FF0000"/>
                </a:solidFill>
                <a:latin typeface="+mn-lt"/>
              </a:rPr>
              <a:t>exposure</a:t>
            </a:r>
            <a:r>
              <a:rPr lang="tr-TR" sz="2400" spc="0" dirty="0" smtClean="0">
                <a:solidFill>
                  <a:srgbClr val="FF0000"/>
                </a:solidFill>
                <a:latin typeface="+mn-lt"/>
              </a:rPr>
              <a:t> </a:t>
            </a:r>
            <a:r>
              <a:rPr lang="tr-TR" sz="2400" spc="0" dirty="0" err="1" smtClean="0">
                <a:solidFill>
                  <a:srgbClr val="FF0000"/>
                </a:solidFill>
                <a:latin typeface="+mn-lt"/>
              </a:rPr>
              <a:t>level</a:t>
            </a:r>
            <a:r>
              <a:rPr lang="tr-TR" sz="2400" spc="0" dirty="0" smtClean="0">
                <a:solidFill>
                  <a:srgbClr val="FF0000"/>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endParaRPr lang="tr-TR" sz="2400" spc="0" dirty="0">
              <a:solidFill>
                <a:prstClr val="black"/>
              </a:solidFill>
              <a:latin typeface="+mn-lt"/>
            </a:endParaRPr>
          </a:p>
          <a:p>
            <a:pPr lvl="0" algn="just"/>
            <a:r>
              <a:rPr lang="tr-TR" sz="2400" spc="0" dirty="0" smtClean="0">
                <a:solidFill>
                  <a:prstClr val="black"/>
                </a:solidFill>
                <a:latin typeface="+mn-lt"/>
              </a:rPr>
              <a:t>4.   </a:t>
            </a:r>
            <a:r>
              <a:rPr lang="tr-TR" sz="2400" spc="0" dirty="0" err="1" smtClean="0">
                <a:solidFill>
                  <a:srgbClr val="FF0000"/>
                </a:solidFill>
                <a:latin typeface="+mn-lt"/>
              </a:rPr>
              <a:t>Exposure</a:t>
            </a:r>
            <a:r>
              <a:rPr lang="tr-TR" sz="2400" spc="0" dirty="0" smtClean="0">
                <a:solidFill>
                  <a:srgbClr val="FF0000"/>
                </a:solidFill>
                <a:latin typeface="+mn-lt"/>
              </a:rPr>
              <a:t> </a:t>
            </a:r>
            <a:r>
              <a:rPr lang="tr-TR" sz="2400" spc="0" dirty="0" err="1" smtClean="0">
                <a:solidFill>
                  <a:srgbClr val="FF0000"/>
                </a:solidFill>
                <a:latin typeface="+mn-lt"/>
              </a:rPr>
              <a:t>period</a:t>
            </a:r>
            <a:r>
              <a:rPr lang="tr-TR" sz="2400" spc="0" dirty="0" smtClean="0">
                <a:solidFill>
                  <a:prstClr val="black"/>
                </a:solidFill>
                <a:latin typeface="+mn-lt"/>
              </a:rPr>
              <a:t>, </a:t>
            </a:r>
            <a:r>
              <a:rPr lang="tr-TR" sz="2400" spc="0" dirty="0" err="1" smtClean="0">
                <a:solidFill>
                  <a:prstClr val="black"/>
                </a:solidFill>
                <a:latin typeface="+mn-lt"/>
              </a:rPr>
              <a:t>must</a:t>
            </a:r>
            <a:r>
              <a:rPr lang="tr-TR" sz="2400" spc="0" dirty="0" smtClean="0">
                <a:solidFill>
                  <a:prstClr val="black"/>
                </a:solidFill>
                <a:latin typeface="+mn-lt"/>
              </a:rPr>
              <a:t> be </a:t>
            </a:r>
            <a:r>
              <a:rPr lang="tr-TR" sz="2400" spc="0" dirty="0" err="1" smtClean="0">
                <a:solidFill>
                  <a:prstClr val="black"/>
                </a:solidFill>
                <a:latin typeface="+mn-lt"/>
              </a:rPr>
              <a:t>known</a:t>
            </a:r>
            <a:r>
              <a:rPr lang="tr-TR" sz="2400" spc="0" dirty="0" smtClean="0">
                <a:solidFill>
                  <a:prstClr val="black"/>
                </a:solidFill>
                <a:latin typeface="+mn-lt"/>
              </a:rPr>
              <a:t>.</a:t>
            </a:r>
            <a:endParaRPr lang="tr-TR" sz="2400" spc="0" dirty="0">
              <a:solidFill>
                <a:srgbClr val="FF0000"/>
              </a:solidFill>
              <a:latin typeface="+mn-lt"/>
            </a:endParaRPr>
          </a:p>
        </p:txBody>
      </p:sp>
      <p:sp>
        <p:nvSpPr>
          <p:cNvPr id="9"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Factors-Occupational</a:t>
            </a:r>
            <a:r>
              <a:rPr lang="tr-TR" sz="4800" dirty="0" smtClean="0">
                <a:solidFill>
                  <a:schemeClr val="accent3">
                    <a:lumMod val="50000"/>
                  </a:schemeClr>
                </a:solidFill>
              </a:rPr>
              <a:t> </a:t>
            </a:r>
            <a:r>
              <a:rPr lang="tr-TR" sz="4800" dirty="0" err="1" smtClean="0">
                <a:solidFill>
                  <a:schemeClr val="accent3">
                    <a:lumMod val="50000"/>
                  </a:schemeClr>
                </a:solidFill>
              </a:rPr>
              <a:t>Disease</a:t>
            </a:r>
            <a:endParaRPr lang="tr-TR" sz="4800" dirty="0">
              <a:solidFill>
                <a:schemeClr val="accent3">
                  <a:lumMod val="50000"/>
                </a:schemeClr>
              </a:solidFill>
            </a:endParaRPr>
          </a:p>
        </p:txBody>
      </p:sp>
      <p:pic>
        <p:nvPicPr>
          <p:cNvPr id="10" name="Resim 9"/>
          <p:cNvPicPr>
            <a:picLocks noChangeAspect="1"/>
          </p:cNvPicPr>
          <p:nvPr/>
        </p:nvPicPr>
        <p:blipFill>
          <a:blip r:embed="rId2"/>
          <a:stretch>
            <a:fillRect/>
          </a:stretch>
        </p:blipFill>
        <p:spPr>
          <a:xfrm>
            <a:off x="224265" y="3639538"/>
            <a:ext cx="4674306" cy="3182507"/>
          </a:xfrm>
          <a:prstGeom prst="rect">
            <a:avLst/>
          </a:prstGeom>
        </p:spPr>
      </p:pic>
    </p:spTree>
    <p:extLst>
      <p:ext uri="{BB962C8B-B14F-4D97-AF65-F5344CB8AC3E}">
        <p14:creationId xmlns:p14="http://schemas.microsoft.com/office/powerpoint/2010/main" val="2947559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4"/>
          </p:nvPr>
        </p:nvSpPr>
        <p:spPr>
          <a:xfrm>
            <a:off x="224265" y="1030486"/>
            <a:ext cx="8501724" cy="2901434"/>
          </a:xfrm>
        </p:spPr>
        <p:txBody>
          <a:bodyPr/>
          <a:lstStyle/>
          <a:p>
            <a:pPr lvl="0" algn="just"/>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occurrence</a:t>
            </a:r>
            <a:r>
              <a:rPr lang="tr-TR" sz="2400" spc="0" dirty="0" smtClean="0">
                <a:solidFill>
                  <a:schemeClr val="tx1"/>
                </a:solidFill>
                <a:latin typeface="+mn-lt"/>
              </a:rPr>
              <a:t> of an </a:t>
            </a:r>
            <a:r>
              <a:rPr lang="tr-TR" sz="2400" spc="0" dirty="0" err="1" smtClean="0">
                <a:solidFill>
                  <a:schemeClr val="tx1"/>
                </a:solidFill>
                <a:latin typeface="+mn-lt"/>
              </a:rPr>
              <a:t>infectious</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 </a:t>
            </a:r>
            <a:endParaRPr lang="tr-TR" sz="2400" spc="0" dirty="0">
              <a:solidFill>
                <a:schemeClr val="tx1"/>
              </a:solidFill>
              <a:latin typeface="+mn-lt"/>
            </a:endParaRPr>
          </a:p>
          <a:p>
            <a:pPr lvl="0" algn="just"/>
            <a:r>
              <a:rPr lang="tr-TR" sz="2400" spc="0" dirty="0">
                <a:solidFill>
                  <a:srgbClr val="FF0000"/>
                </a:solidFill>
                <a:latin typeface="+mn-lt"/>
              </a:rPr>
              <a:t>1. </a:t>
            </a:r>
            <a:r>
              <a:rPr lang="tr-TR" sz="2400" spc="0" dirty="0" err="1" smtClean="0">
                <a:solidFill>
                  <a:srgbClr val="FF0000"/>
                </a:solidFill>
                <a:latin typeface="+mn-lt"/>
              </a:rPr>
              <a:t>Biologic</a:t>
            </a:r>
            <a:r>
              <a:rPr lang="tr-TR" sz="2400" spc="0" dirty="0" smtClean="0">
                <a:solidFill>
                  <a:srgbClr val="FF0000"/>
                </a:solidFill>
                <a:latin typeface="+mn-lt"/>
              </a:rPr>
              <a:t> </a:t>
            </a:r>
            <a:r>
              <a:rPr lang="tr-TR" sz="2400" spc="0" dirty="0" err="1" smtClean="0">
                <a:solidFill>
                  <a:srgbClr val="FF0000"/>
                </a:solidFill>
                <a:latin typeface="+mn-lt"/>
              </a:rPr>
              <a:t>factor</a:t>
            </a:r>
            <a:r>
              <a:rPr lang="tr-TR" sz="2400" spc="0" dirty="0" smtClean="0">
                <a:solidFill>
                  <a:srgbClr val="FF0000"/>
                </a:solidFill>
                <a:latin typeface="+mn-lt"/>
              </a:rPr>
              <a:t> </a:t>
            </a:r>
            <a:endParaRPr lang="tr-TR" sz="2400" spc="0" dirty="0">
              <a:solidFill>
                <a:srgbClr val="FF0000"/>
              </a:solidFill>
              <a:latin typeface="+mn-lt"/>
            </a:endParaRPr>
          </a:p>
          <a:p>
            <a:pPr lvl="0" algn="just"/>
            <a:r>
              <a:rPr lang="tr-TR" sz="2400" spc="0" dirty="0">
                <a:solidFill>
                  <a:srgbClr val="FF0000"/>
                </a:solidFill>
                <a:latin typeface="+mn-lt"/>
              </a:rPr>
              <a:t>2. </a:t>
            </a:r>
            <a:r>
              <a:rPr lang="tr-TR" sz="2400" spc="0" dirty="0" err="1" smtClean="0">
                <a:solidFill>
                  <a:srgbClr val="FF0000"/>
                </a:solidFill>
                <a:latin typeface="+mn-lt"/>
              </a:rPr>
              <a:t>Worker</a:t>
            </a:r>
            <a:endParaRPr lang="tr-TR" sz="2400" spc="0" dirty="0">
              <a:solidFill>
                <a:srgbClr val="FF0000"/>
              </a:solidFill>
              <a:latin typeface="+mn-lt"/>
            </a:endParaRPr>
          </a:p>
          <a:p>
            <a:pPr lvl="0" algn="just"/>
            <a:r>
              <a:rPr lang="tr-TR" sz="2400" spc="0" dirty="0">
                <a:solidFill>
                  <a:srgbClr val="FF0000"/>
                </a:solidFill>
                <a:latin typeface="+mn-lt"/>
              </a:rPr>
              <a:t>3. </a:t>
            </a:r>
            <a:r>
              <a:rPr lang="tr-TR" sz="2400" spc="0" dirty="0" err="1" smtClean="0">
                <a:solidFill>
                  <a:srgbClr val="FF0000"/>
                </a:solidFill>
                <a:latin typeface="+mn-lt"/>
              </a:rPr>
              <a:t>Transmission</a:t>
            </a:r>
            <a:r>
              <a:rPr lang="tr-TR" sz="2400" spc="0" dirty="0" smtClean="0">
                <a:solidFill>
                  <a:srgbClr val="FF0000"/>
                </a:solidFill>
                <a:latin typeface="+mn-lt"/>
              </a:rPr>
              <a:t> </a:t>
            </a:r>
            <a:r>
              <a:rPr lang="tr-TR" sz="2400" spc="0" dirty="0" err="1" smtClean="0">
                <a:solidFill>
                  <a:srgbClr val="FF0000"/>
                </a:solidFill>
                <a:latin typeface="+mn-lt"/>
              </a:rPr>
              <a:t>route</a:t>
            </a:r>
            <a:r>
              <a:rPr lang="tr-TR" sz="2400" spc="0" dirty="0" smtClean="0">
                <a:solidFill>
                  <a:srgbClr val="FF0000"/>
                </a:solidFill>
                <a:latin typeface="+mn-lt"/>
              </a:rPr>
              <a:t> is </a:t>
            </a:r>
            <a:r>
              <a:rPr lang="tr-TR" sz="2400" spc="0" dirty="0" err="1" smtClean="0">
                <a:solidFill>
                  <a:srgbClr val="FF0000"/>
                </a:solidFill>
                <a:latin typeface="+mn-lt"/>
              </a:rPr>
              <a:t>needed</a:t>
            </a:r>
            <a:endParaRPr lang="tr-TR" sz="2400" spc="0" dirty="0">
              <a:solidFill>
                <a:srgbClr val="FF0000"/>
              </a:solidFill>
              <a:latin typeface="+mn-lt"/>
            </a:endParaRPr>
          </a:p>
          <a:p>
            <a:pPr lvl="0" algn="just"/>
            <a:r>
              <a:rPr lang="tr-TR" sz="2400" spc="0" dirty="0" err="1" smtClean="0">
                <a:solidFill>
                  <a:schemeClr val="tx1"/>
                </a:solidFill>
                <a:latin typeface="+mn-lt"/>
              </a:rPr>
              <a:t>This</a:t>
            </a:r>
            <a:r>
              <a:rPr lang="tr-TR" sz="2400" spc="0" dirty="0" smtClean="0">
                <a:solidFill>
                  <a:schemeClr val="tx1"/>
                </a:solidFill>
                <a:latin typeface="+mn-lt"/>
              </a:rPr>
              <a:t> </a:t>
            </a:r>
            <a:r>
              <a:rPr lang="tr-TR" sz="2400" spc="0" dirty="0" err="1" smtClean="0">
                <a:solidFill>
                  <a:schemeClr val="tx1"/>
                </a:solidFill>
                <a:latin typeface="+mn-lt"/>
              </a:rPr>
              <a:t>triple</a:t>
            </a:r>
            <a:r>
              <a:rPr lang="tr-TR" sz="2400" spc="0" dirty="0" smtClean="0">
                <a:solidFill>
                  <a:schemeClr val="tx1"/>
                </a:solidFill>
                <a:latin typeface="+mn-lt"/>
              </a:rPr>
              <a:t> </a:t>
            </a:r>
            <a:r>
              <a:rPr lang="tr-TR" sz="2400" spc="0" dirty="0" err="1" smtClean="0">
                <a:solidFill>
                  <a:schemeClr val="tx1"/>
                </a:solidFill>
                <a:latin typeface="+mn-lt"/>
              </a:rPr>
              <a:t>interraction</a:t>
            </a:r>
            <a:r>
              <a:rPr lang="tr-TR" sz="2400" spc="0" dirty="0" smtClean="0">
                <a:solidFill>
                  <a:schemeClr val="tx1"/>
                </a:solidFill>
                <a:latin typeface="+mn-lt"/>
              </a:rPr>
              <a:t> is </a:t>
            </a:r>
            <a:r>
              <a:rPr lang="tr-TR" sz="2400" spc="0" dirty="0" err="1" smtClean="0">
                <a:solidFill>
                  <a:schemeClr val="tx1"/>
                </a:solidFill>
                <a:latin typeface="+mn-lt"/>
              </a:rPr>
              <a:t>called</a:t>
            </a:r>
            <a:r>
              <a:rPr lang="tr-TR" sz="2400" spc="0" dirty="0" smtClean="0">
                <a:solidFill>
                  <a:schemeClr val="tx1"/>
                </a:solidFill>
                <a:latin typeface="+mn-lt"/>
              </a:rPr>
              <a:t> </a:t>
            </a:r>
            <a:r>
              <a:rPr lang="tr-TR" sz="2400" spc="0" dirty="0" smtClean="0">
                <a:solidFill>
                  <a:srgbClr val="FF0000"/>
                </a:solidFill>
                <a:latin typeface="+mn-lt"/>
              </a:rPr>
              <a:t>İNFECTİON CHAİN</a:t>
            </a:r>
            <a:endParaRPr lang="tr-TR" sz="2400" spc="0" dirty="0">
              <a:solidFill>
                <a:schemeClr val="tx1"/>
              </a:solidFill>
              <a:latin typeface="+mn-lt"/>
            </a:endParaRPr>
          </a:p>
          <a:p>
            <a:pPr lvl="0" algn="just"/>
            <a:r>
              <a:rPr lang="tr-TR" sz="2400" spc="0" dirty="0" err="1" smtClean="0">
                <a:solidFill>
                  <a:srgbClr val="FF0000"/>
                </a:solidFill>
                <a:effectLst>
                  <a:outerShdw blurRad="38100" dist="38100" dir="2700000" algn="tl">
                    <a:srgbClr val="000000">
                      <a:alpha val="43137"/>
                    </a:srgbClr>
                  </a:outerShdw>
                </a:effectLst>
                <a:latin typeface="+mn-lt"/>
              </a:rPr>
              <a:t>Precautions</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and</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educations</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to</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each</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one</a:t>
            </a:r>
            <a:r>
              <a:rPr lang="tr-TR" sz="2400" spc="0" dirty="0" smtClean="0">
                <a:solidFill>
                  <a:srgbClr val="FF0000"/>
                </a:solidFill>
                <a:effectLst>
                  <a:outerShdw blurRad="38100" dist="38100" dir="2700000" algn="tl">
                    <a:srgbClr val="000000">
                      <a:alpha val="43137"/>
                    </a:srgbClr>
                  </a:outerShdw>
                </a:effectLst>
                <a:latin typeface="+mn-lt"/>
              </a:rPr>
              <a:t> </a:t>
            </a:r>
            <a:r>
              <a:rPr lang="tr-TR" sz="2400" spc="0" dirty="0" err="1" smtClean="0">
                <a:solidFill>
                  <a:srgbClr val="FF0000"/>
                </a:solidFill>
                <a:effectLst>
                  <a:outerShdw blurRad="38100" dist="38100" dir="2700000" algn="tl">
                    <a:srgbClr val="000000">
                      <a:alpha val="43137"/>
                    </a:srgbClr>
                  </a:outerShdw>
                </a:effectLst>
                <a:latin typeface="+mn-lt"/>
              </a:rPr>
              <a:t>must</a:t>
            </a:r>
            <a:r>
              <a:rPr lang="tr-TR" sz="2400" spc="0" dirty="0" smtClean="0">
                <a:solidFill>
                  <a:srgbClr val="FF0000"/>
                </a:solidFill>
                <a:effectLst>
                  <a:outerShdw blurRad="38100" dist="38100" dir="2700000" algn="tl">
                    <a:srgbClr val="000000">
                      <a:alpha val="43137"/>
                    </a:srgbClr>
                  </a:outerShdw>
                </a:effectLst>
                <a:latin typeface="+mn-lt"/>
              </a:rPr>
              <a:t> be </a:t>
            </a:r>
            <a:r>
              <a:rPr lang="tr-TR" sz="2400" spc="0" dirty="0" err="1" smtClean="0">
                <a:solidFill>
                  <a:srgbClr val="FF0000"/>
                </a:solidFill>
                <a:effectLst>
                  <a:outerShdw blurRad="38100" dist="38100" dir="2700000" algn="tl">
                    <a:srgbClr val="000000">
                      <a:alpha val="43137"/>
                    </a:srgbClr>
                  </a:outerShdw>
                </a:effectLst>
                <a:latin typeface="+mn-lt"/>
              </a:rPr>
              <a:t>supplied</a:t>
            </a:r>
            <a:r>
              <a:rPr lang="tr-TR" sz="2400" spc="0" dirty="0" smtClean="0">
                <a:solidFill>
                  <a:srgbClr val="FF0000"/>
                </a:solidFill>
                <a:effectLst>
                  <a:outerShdw blurRad="38100" dist="38100" dir="2700000" algn="tl">
                    <a:srgbClr val="000000">
                      <a:alpha val="43137"/>
                    </a:srgbClr>
                  </a:outerShdw>
                </a:effectLst>
                <a:latin typeface="+mn-lt"/>
              </a:rPr>
              <a:t>.</a:t>
            </a:r>
            <a:endParaRPr lang="tr-TR" sz="2400" spc="0" dirty="0">
              <a:solidFill>
                <a:srgbClr val="FF0000"/>
              </a:solidFill>
              <a:effectLst>
                <a:outerShdw blurRad="38100" dist="38100" dir="2700000" algn="tl">
                  <a:srgbClr val="000000">
                    <a:alpha val="43137"/>
                  </a:srgbClr>
                </a:outerShdw>
              </a:effectLst>
              <a:latin typeface="+mn-lt"/>
            </a:endParaRPr>
          </a:p>
        </p:txBody>
      </p:sp>
      <p:sp>
        <p:nvSpPr>
          <p:cNvPr id="8"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Biologic</a:t>
            </a:r>
            <a:r>
              <a:rPr lang="tr-TR" sz="4800" dirty="0" smtClean="0">
                <a:solidFill>
                  <a:schemeClr val="accent3">
                    <a:lumMod val="50000"/>
                  </a:schemeClr>
                </a:solidFill>
              </a:rPr>
              <a:t> Risk </a:t>
            </a:r>
            <a:r>
              <a:rPr lang="tr-TR" sz="4800" dirty="0" err="1" smtClean="0">
                <a:solidFill>
                  <a:schemeClr val="accent3">
                    <a:lumMod val="50000"/>
                  </a:schemeClr>
                </a:solidFill>
              </a:rPr>
              <a:t>Factors-İnfection</a:t>
            </a:r>
            <a:r>
              <a:rPr lang="tr-TR" sz="4800" dirty="0" smtClean="0">
                <a:solidFill>
                  <a:schemeClr val="accent3">
                    <a:lumMod val="50000"/>
                  </a:schemeClr>
                </a:solidFill>
              </a:rPr>
              <a:t> </a:t>
            </a:r>
            <a:r>
              <a:rPr lang="tr-TR" sz="4800" dirty="0" err="1" smtClean="0">
                <a:solidFill>
                  <a:schemeClr val="accent3">
                    <a:lumMod val="50000"/>
                  </a:schemeClr>
                </a:solidFill>
              </a:rPr>
              <a:t>Chain</a:t>
            </a:r>
            <a:endParaRPr lang="tr-TR" sz="4800" dirty="0">
              <a:solidFill>
                <a:schemeClr val="accent3">
                  <a:lumMod val="50000"/>
                </a:schemeClr>
              </a:solidFill>
            </a:endParaRPr>
          </a:p>
        </p:txBody>
      </p:sp>
      <p:pic>
        <p:nvPicPr>
          <p:cNvPr id="9" name="Resim 8"/>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4265" y="3761382"/>
            <a:ext cx="4974752" cy="3040626"/>
          </a:xfrm>
          <a:prstGeom prst="rect">
            <a:avLst/>
          </a:prstGeom>
        </p:spPr>
      </p:pic>
    </p:spTree>
    <p:extLst>
      <p:ext uri="{BB962C8B-B14F-4D97-AF65-F5344CB8AC3E}">
        <p14:creationId xmlns:p14="http://schemas.microsoft.com/office/powerpoint/2010/main" val="13736418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2077089"/>
          </a:xfrm>
        </p:spPr>
        <p:txBody>
          <a:bodyPr/>
          <a:lstStyle/>
          <a:p>
            <a:pPr marL="285750" lvl="0" indent="-285750" algn="just">
              <a:buFont typeface="Wingdings" panose="05000000000000000000" pitchFamily="2" charset="2"/>
              <a:buChar char="v"/>
            </a:pPr>
            <a:r>
              <a:rPr lang="tr-TR" sz="2400" b="1" spc="0" dirty="0" smtClean="0">
                <a:solidFill>
                  <a:prstClr val="black"/>
                </a:solidFill>
                <a:latin typeface="+mn-lt"/>
              </a:rPr>
              <a:t> </a:t>
            </a:r>
            <a:r>
              <a:rPr lang="tr-TR" sz="2400" b="1" spc="0" dirty="0" err="1" smtClean="0">
                <a:solidFill>
                  <a:prstClr val="black"/>
                </a:solidFill>
                <a:latin typeface="+mn-lt"/>
              </a:rPr>
              <a:t>Work-related</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 Not </a:t>
            </a:r>
            <a:r>
              <a:rPr lang="tr-TR" sz="2400" b="1" spc="0" dirty="0" err="1" smtClean="0">
                <a:solidFill>
                  <a:prstClr val="black"/>
                </a:solidFill>
                <a:latin typeface="+mn-lt"/>
              </a:rPr>
              <a:t>only</a:t>
            </a:r>
            <a:r>
              <a:rPr lang="tr-TR" sz="2400" b="1" spc="0" dirty="0" smtClean="0">
                <a:solidFill>
                  <a:prstClr val="black"/>
                </a:solidFill>
                <a:latin typeface="+mn-lt"/>
              </a:rPr>
              <a:t> </a:t>
            </a:r>
            <a:r>
              <a:rPr lang="tr-TR" sz="2400" b="1" spc="0" dirty="0" err="1" smtClean="0">
                <a:solidFill>
                  <a:prstClr val="black"/>
                </a:solidFill>
                <a:latin typeface="+mn-lt"/>
              </a:rPr>
              <a:t>known</a:t>
            </a:r>
            <a:r>
              <a:rPr lang="tr-TR" sz="2400" b="1" spc="0" dirty="0" smtClean="0">
                <a:solidFill>
                  <a:prstClr val="black"/>
                </a:solidFill>
                <a:latin typeface="+mn-lt"/>
              </a:rPr>
              <a:t> </a:t>
            </a:r>
            <a:r>
              <a:rPr lang="tr-TR" sz="2400" b="1" spc="0" dirty="0" err="1" smtClean="0">
                <a:solidFill>
                  <a:prstClr val="black"/>
                </a:solidFill>
                <a:latin typeface="+mn-lt"/>
              </a:rPr>
              <a:t>nor</a:t>
            </a:r>
            <a:r>
              <a:rPr lang="tr-TR" sz="2400" b="1" spc="0" dirty="0" smtClean="0">
                <a:solidFill>
                  <a:prstClr val="black"/>
                </a:solidFill>
                <a:latin typeface="+mn-lt"/>
              </a:rPr>
              <a:t> </a:t>
            </a:r>
            <a:r>
              <a:rPr lang="tr-TR" sz="2400" b="1" spc="0" dirty="0" err="1" smtClean="0">
                <a:solidFill>
                  <a:prstClr val="black"/>
                </a:solidFill>
                <a:latin typeface="+mn-lt"/>
              </a:rPr>
              <a:t>accepted</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 but </a:t>
            </a:r>
            <a:r>
              <a:rPr lang="tr-TR" sz="2400" b="1" spc="0" dirty="0" err="1" smtClean="0">
                <a:solidFill>
                  <a:prstClr val="black"/>
                </a:solidFill>
                <a:latin typeface="+mn-lt"/>
              </a:rPr>
              <a:t>also</a:t>
            </a:r>
            <a:r>
              <a:rPr lang="tr-TR" sz="2400" b="1" spc="0" dirty="0" smtClean="0">
                <a:solidFill>
                  <a:prstClr val="black"/>
                </a:solidFill>
                <a:latin typeface="+mn-lt"/>
              </a:rPr>
              <a:t> </a:t>
            </a:r>
            <a:r>
              <a:rPr lang="tr-TR" sz="2400" b="1" spc="0" dirty="0" err="1" smtClean="0">
                <a:solidFill>
                  <a:prstClr val="black"/>
                </a:solidFill>
                <a:latin typeface="+mn-lt"/>
              </a:rPr>
              <a:t>work</a:t>
            </a:r>
            <a:r>
              <a:rPr lang="tr-TR" sz="2400" b="1" spc="0" dirty="0" smtClean="0">
                <a:solidFill>
                  <a:prstClr val="black"/>
                </a:solidFill>
                <a:latin typeface="+mn-lt"/>
              </a:rPr>
              <a:t> </a:t>
            </a:r>
            <a:r>
              <a:rPr lang="tr-TR" sz="2400" b="1" spc="0" dirty="0" err="1" smtClean="0">
                <a:solidFill>
                  <a:prstClr val="black"/>
                </a:solidFill>
                <a:latin typeface="+mn-lt"/>
              </a:rPr>
              <a:t>environment</a:t>
            </a:r>
            <a:r>
              <a:rPr lang="tr-TR" sz="2400" b="1" spc="0" dirty="0" smtClean="0">
                <a:solidFill>
                  <a:prstClr val="black"/>
                </a:solidFill>
                <a:latin typeface="+mn-lt"/>
              </a:rPr>
              <a:t> </a:t>
            </a:r>
            <a:r>
              <a:rPr lang="tr-TR" sz="2400" b="1" spc="0" dirty="0" err="1" smtClean="0">
                <a:solidFill>
                  <a:prstClr val="black"/>
                </a:solidFill>
                <a:latin typeface="+mn-lt"/>
              </a:rPr>
              <a:t>and</a:t>
            </a:r>
            <a:r>
              <a:rPr lang="tr-TR" sz="2400" b="1" spc="0" dirty="0" smtClean="0">
                <a:solidFill>
                  <a:prstClr val="black"/>
                </a:solidFill>
                <a:latin typeface="+mn-lt"/>
              </a:rPr>
              <a:t> </a:t>
            </a:r>
            <a:r>
              <a:rPr lang="tr-TR" sz="2400" b="1" spc="0" dirty="0" err="1" smtClean="0">
                <a:solidFill>
                  <a:prstClr val="black"/>
                </a:solidFill>
                <a:latin typeface="+mn-lt"/>
              </a:rPr>
              <a:t>shape</a:t>
            </a:r>
            <a:r>
              <a:rPr lang="tr-TR" sz="2400" b="1" spc="0" dirty="0" smtClean="0">
                <a:solidFill>
                  <a:prstClr val="black"/>
                </a:solidFill>
                <a:latin typeface="+mn-lt"/>
              </a:rPr>
              <a:t> is </a:t>
            </a:r>
            <a:r>
              <a:rPr lang="tr-TR" sz="2400" b="1" spc="0" dirty="0" err="1" smtClean="0">
                <a:solidFill>
                  <a:prstClr val="black"/>
                </a:solidFill>
                <a:latin typeface="+mn-lt"/>
              </a:rPr>
              <a:t>important</a:t>
            </a:r>
            <a:r>
              <a:rPr lang="tr-TR" sz="2400" b="1" spc="0" dirty="0" smtClean="0">
                <a:solidFill>
                  <a:prstClr val="black"/>
                </a:solidFill>
                <a:latin typeface="+mn-lt"/>
              </a:rPr>
              <a:t> </a:t>
            </a:r>
            <a:r>
              <a:rPr lang="tr-TR" sz="2400" b="1" spc="0" dirty="0" err="1" smtClean="0">
                <a:solidFill>
                  <a:prstClr val="black"/>
                </a:solidFill>
                <a:latin typeface="+mn-lt"/>
              </a:rPr>
              <a:t>within</a:t>
            </a:r>
            <a:r>
              <a:rPr lang="tr-TR" sz="2400" b="1" spc="0" dirty="0" smtClean="0">
                <a:solidFill>
                  <a:prstClr val="black"/>
                </a:solidFill>
                <a:latin typeface="+mn-lt"/>
              </a:rPr>
              <a:t> </a:t>
            </a:r>
            <a:r>
              <a:rPr lang="tr-TR" sz="2400" b="1" spc="0" dirty="0" err="1" smtClean="0">
                <a:solidFill>
                  <a:prstClr val="black"/>
                </a:solidFill>
                <a:latin typeface="+mn-lt"/>
              </a:rPr>
              <a:t>other</a:t>
            </a:r>
            <a:r>
              <a:rPr lang="tr-TR" sz="2400" b="1" spc="0" dirty="0" smtClean="0">
                <a:solidFill>
                  <a:prstClr val="black"/>
                </a:solidFill>
                <a:latin typeface="+mn-lt"/>
              </a:rPr>
              <a:t> </a:t>
            </a:r>
            <a:r>
              <a:rPr lang="tr-TR" sz="2400" b="1" spc="0" dirty="0" err="1" smtClean="0">
                <a:solidFill>
                  <a:prstClr val="black"/>
                </a:solidFill>
                <a:latin typeface="+mn-lt"/>
              </a:rPr>
              <a:t>causal</a:t>
            </a:r>
            <a:r>
              <a:rPr lang="tr-TR" sz="2400" b="1" spc="0" dirty="0" smtClean="0">
                <a:solidFill>
                  <a:prstClr val="black"/>
                </a:solidFill>
                <a:latin typeface="+mn-lt"/>
              </a:rPr>
              <a:t> </a:t>
            </a:r>
            <a:r>
              <a:rPr lang="tr-TR" sz="2400" b="1" spc="0" dirty="0" err="1" smtClean="0">
                <a:solidFill>
                  <a:prstClr val="black"/>
                </a:solidFill>
                <a:latin typeface="+mn-lt"/>
              </a:rPr>
              <a:t>factors</a:t>
            </a:r>
            <a:r>
              <a:rPr lang="tr-TR" sz="2400" b="1" spc="0" dirty="0" smtClean="0">
                <a:solidFill>
                  <a:prstClr val="black"/>
                </a:solidFill>
                <a:latin typeface="+mn-lt"/>
              </a:rPr>
              <a:t> in </a:t>
            </a:r>
            <a:r>
              <a:rPr lang="tr-TR" sz="2400" b="1" spc="0" dirty="0" err="1" smtClean="0">
                <a:solidFill>
                  <a:prstClr val="black"/>
                </a:solidFill>
                <a:latin typeface="+mn-lt"/>
              </a:rPr>
              <a:t>their</a:t>
            </a:r>
            <a:r>
              <a:rPr lang="tr-TR" sz="2400" b="1" spc="0" dirty="0" smtClean="0">
                <a:solidFill>
                  <a:prstClr val="black"/>
                </a:solidFill>
                <a:latin typeface="+mn-lt"/>
              </a:rPr>
              <a:t> </a:t>
            </a:r>
            <a:r>
              <a:rPr lang="tr-TR" sz="2400" b="1" spc="0" dirty="0" err="1" smtClean="0">
                <a:solidFill>
                  <a:prstClr val="black"/>
                </a:solidFill>
                <a:latin typeface="+mn-lt"/>
              </a:rPr>
              <a:t>occurrences</a:t>
            </a:r>
            <a:r>
              <a:rPr lang="tr-TR" sz="2400" b="1" spc="0" dirty="0" smtClean="0">
                <a:solidFill>
                  <a:prstClr val="black"/>
                </a:solidFill>
                <a:latin typeface="+mn-lt"/>
              </a:rPr>
              <a:t> </a:t>
            </a:r>
            <a:r>
              <a:rPr lang="tr-TR" sz="2400" b="1" spc="0" dirty="0" err="1" smtClean="0">
                <a:solidFill>
                  <a:prstClr val="black"/>
                </a:solidFill>
                <a:latin typeface="+mn-lt"/>
              </a:rPr>
              <a:t>and</a:t>
            </a:r>
            <a:r>
              <a:rPr lang="tr-TR" sz="2400" b="1" spc="0" dirty="0" smtClean="0">
                <a:solidFill>
                  <a:prstClr val="black"/>
                </a:solidFill>
                <a:latin typeface="+mn-lt"/>
              </a:rPr>
              <a:t> </a:t>
            </a:r>
            <a:r>
              <a:rPr lang="tr-TR" sz="2400" b="1" spc="0" dirty="0" err="1" smtClean="0">
                <a:solidFill>
                  <a:prstClr val="black"/>
                </a:solidFill>
                <a:latin typeface="+mn-lt"/>
              </a:rPr>
              <a:t>developments</a:t>
            </a:r>
            <a:r>
              <a:rPr lang="tr-TR" sz="2400" b="1" spc="0" dirty="0" smtClean="0">
                <a:solidFill>
                  <a:prstClr val="black"/>
                </a:solidFill>
                <a:latin typeface="+mn-lt"/>
              </a:rPr>
              <a:t>, </a:t>
            </a:r>
            <a:r>
              <a:rPr lang="tr-TR" sz="2400" b="1" spc="0" dirty="0" err="1" smtClean="0">
                <a:solidFill>
                  <a:prstClr val="black"/>
                </a:solidFill>
                <a:latin typeface="+mn-lt"/>
              </a:rPr>
              <a:t>that</a:t>
            </a:r>
            <a:r>
              <a:rPr lang="tr-TR" sz="2400" b="1" spc="0" dirty="0" smtClean="0">
                <a:solidFill>
                  <a:prstClr val="black"/>
                </a:solidFill>
                <a:latin typeface="+mn-lt"/>
              </a:rPr>
              <a:t> is </a:t>
            </a:r>
            <a:r>
              <a:rPr lang="tr-TR" sz="2400" b="1" spc="0" dirty="0" err="1" smtClean="0">
                <a:solidFill>
                  <a:prstClr val="black"/>
                </a:solidFill>
                <a:latin typeface="+mn-lt"/>
              </a:rPr>
              <a:t>to</a:t>
            </a:r>
            <a:r>
              <a:rPr lang="tr-TR" sz="2400" b="1" spc="0" dirty="0" smtClean="0">
                <a:solidFill>
                  <a:prstClr val="black"/>
                </a:solidFill>
                <a:latin typeface="+mn-lt"/>
              </a:rPr>
              <a:t> say </a:t>
            </a:r>
            <a:r>
              <a:rPr lang="tr-TR" sz="2400" b="1" spc="0" dirty="0" err="1" smtClean="0">
                <a:solidFill>
                  <a:prstClr val="black"/>
                </a:solidFill>
                <a:latin typeface="+mn-lt"/>
              </a:rPr>
              <a:t>these</a:t>
            </a:r>
            <a:r>
              <a:rPr lang="tr-TR" sz="2400" b="1" spc="0" dirty="0" smtClean="0">
                <a:solidFill>
                  <a:prstClr val="black"/>
                </a:solidFill>
                <a:latin typeface="+mn-lt"/>
              </a:rPr>
              <a:t> </a:t>
            </a:r>
            <a:r>
              <a:rPr lang="tr-TR" sz="2400" b="1" spc="0" dirty="0" err="1" smtClean="0">
                <a:solidFill>
                  <a:prstClr val="black"/>
                </a:solidFill>
                <a:latin typeface="+mn-lt"/>
              </a:rPr>
              <a:t>are</a:t>
            </a:r>
            <a:r>
              <a:rPr lang="tr-TR" sz="2400" b="1" spc="0" dirty="0" smtClean="0">
                <a:solidFill>
                  <a:prstClr val="black"/>
                </a:solidFill>
                <a:latin typeface="+mn-lt"/>
              </a:rPr>
              <a:t> </a:t>
            </a:r>
            <a:r>
              <a:rPr lang="tr-TR" sz="2400" b="1" spc="0" dirty="0" err="1" smtClean="0">
                <a:solidFill>
                  <a:prstClr val="black"/>
                </a:solidFill>
                <a:latin typeface="+mn-lt"/>
              </a:rPr>
              <a:t>the</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 </a:t>
            </a:r>
            <a:r>
              <a:rPr lang="tr-TR" sz="2400" b="1" spc="0" dirty="0" err="1" smtClean="0">
                <a:solidFill>
                  <a:prstClr val="black"/>
                </a:solidFill>
                <a:latin typeface="+mn-lt"/>
              </a:rPr>
              <a:t>whose</a:t>
            </a:r>
            <a:r>
              <a:rPr lang="tr-TR" sz="2400" b="1" spc="0" dirty="0" smtClean="0">
                <a:solidFill>
                  <a:prstClr val="black"/>
                </a:solidFill>
                <a:latin typeface="+mn-lt"/>
              </a:rPr>
              <a:t> </a:t>
            </a:r>
            <a:r>
              <a:rPr lang="tr-TR" sz="2400" b="1" spc="0" dirty="0" err="1" smtClean="0">
                <a:solidFill>
                  <a:prstClr val="black"/>
                </a:solidFill>
                <a:latin typeface="+mn-lt"/>
              </a:rPr>
              <a:t>natural</a:t>
            </a:r>
            <a:r>
              <a:rPr lang="tr-TR" sz="2400" b="1" spc="0" dirty="0" smtClean="0">
                <a:solidFill>
                  <a:prstClr val="black"/>
                </a:solidFill>
                <a:latin typeface="+mn-lt"/>
              </a:rPr>
              <a:t> </a:t>
            </a:r>
            <a:r>
              <a:rPr lang="tr-TR" sz="2400" b="1" spc="0" dirty="0" err="1" smtClean="0">
                <a:solidFill>
                  <a:prstClr val="black"/>
                </a:solidFill>
                <a:latin typeface="+mn-lt"/>
              </a:rPr>
              <a:t>courses</a:t>
            </a:r>
            <a:r>
              <a:rPr lang="tr-TR" sz="2400" b="1" spc="0" dirty="0" smtClean="0">
                <a:solidFill>
                  <a:prstClr val="black"/>
                </a:solidFill>
                <a:latin typeface="+mn-lt"/>
              </a:rPr>
              <a:t> </a:t>
            </a:r>
            <a:r>
              <a:rPr lang="tr-TR" sz="2400" b="1" spc="0" dirty="0" err="1" smtClean="0">
                <a:solidFill>
                  <a:prstClr val="black"/>
                </a:solidFill>
                <a:latin typeface="+mn-lt"/>
              </a:rPr>
              <a:t>change</a:t>
            </a:r>
            <a:r>
              <a:rPr lang="tr-TR" sz="2400" b="1" spc="0" dirty="0" smtClean="0">
                <a:solidFill>
                  <a:prstClr val="black"/>
                </a:solidFill>
                <a:latin typeface="+mn-lt"/>
              </a:rPr>
              <a:t> </a:t>
            </a:r>
            <a:r>
              <a:rPr lang="tr-TR" sz="2400" b="1" spc="0" dirty="0" err="1" smtClean="0">
                <a:solidFill>
                  <a:prstClr val="black"/>
                </a:solidFill>
                <a:latin typeface="+mn-lt"/>
              </a:rPr>
              <a:t>with</a:t>
            </a:r>
            <a:r>
              <a:rPr lang="tr-TR" sz="2400" b="1" spc="0" dirty="0" smtClean="0">
                <a:solidFill>
                  <a:prstClr val="black"/>
                </a:solidFill>
                <a:latin typeface="+mn-lt"/>
              </a:rPr>
              <a:t> </a:t>
            </a:r>
            <a:r>
              <a:rPr lang="tr-TR" sz="2400" b="1" spc="0" dirty="0" err="1" smtClean="0">
                <a:solidFill>
                  <a:prstClr val="black"/>
                </a:solidFill>
                <a:latin typeface="+mn-lt"/>
              </a:rPr>
              <a:t>the</a:t>
            </a:r>
            <a:r>
              <a:rPr lang="tr-TR" sz="2400" b="1" spc="0" dirty="0" smtClean="0">
                <a:solidFill>
                  <a:prstClr val="black"/>
                </a:solidFill>
                <a:latin typeface="+mn-lt"/>
              </a:rPr>
              <a:t> </a:t>
            </a:r>
            <a:r>
              <a:rPr lang="tr-TR" sz="2400" b="1" spc="0" dirty="0" err="1" smtClean="0">
                <a:solidFill>
                  <a:prstClr val="black"/>
                </a:solidFill>
                <a:latin typeface="+mn-lt"/>
              </a:rPr>
              <a:t>working</a:t>
            </a:r>
            <a:r>
              <a:rPr lang="tr-TR" sz="2400" b="1" spc="0" dirty="0" smtClean="0">
                <a:solidFill>
                  <a:prstClr val="black"/>
                </a:solidFill>
                <a:latin typeface="+mn-lt"/>
              </a:rPr>
              <a:t> </a:t>
            </a:r>
            <a:r>
              <a:rPr lang="tr-TR" sz="2400" b="1" spc="0" dirty="0" err="1" smtClean="0">
                <a:solidFill>
                  <a:prstClr val="black"/>
                </a:solidFill>
                <a:latin typeface="+mn-lt"/>
              </a:rPr>
              <a:t>conditions</a:t>
            </a:r>
            <a:r>
              <a:rPr lang="tr-TR" sz="2400" b="1" spc="0" dirty="0" smtClean="0">
                <a:solidFill>
                  <a:prstClr val="black"/>
                </a:solidFill>
                <a:latin typeface="+mn-lt"/>
              </a:rPr>
              <a:t>.</a:t>
            </a:r>
            <a:endParaRPr lang="tr-TR" sz="2400" spc="0" dirty="0">
              <a:solidFill>
                <a:schemeClr val="tx1"/>
              </a:solidFill>
              <a:latin typeface="+mn-lt"/>
            </a:endParaRPr>
          </a:p>
        </p:txBody>
      </p:sp>
      <p:sp>
        <p:nvSpPr>
          <p:cNvPr id="4" name="Metin Yer Tutucusu 3"/>
          <p:cNvSpPr>
            <a:spLocks noGrp="1"/>
          </p:cNvSpPr>
          <p:nvPr>
            <p:ph type="body" sz="quarter" idx="13"/>
          </p:nvPr>
        </p:nvSpPr>
        <p:spPr>
          <a:xfrm>
            <a:off x="245168" y="249404"/>
            <a:ext cx="10971472" cy="1069850"/>
          </a:xfrm>
        </p:spPr>
        <p:txBody>
          <a:bodyPr/>
          <a:lstStyle/>
          <a:p>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r>
              <a:rPr lang="tr-TR" sz="4800" dirty="0" smtClean="0">
                <a:solidFill>
                  <a:schemeClr val="accent3">
                    <a:lumMod val="50000"/>
                  </a:schemeClr>
                </a:solidFill>
              </a:rPr>
              <a:t> at </a:t>
            </a:r>
            <a:r>
              <a:rPr lang="tr-TR" sz="4800" dirty="0" err="1" smtClean="0">
                <a:solidFill>
                  <a:schemeClr val="accent3">
                    <a:lumMod val="50000"/>
                  </a:schemeClr>
                </a:solidFill>
              </a:rPr>
              <a:t>the</a:t>
            </a:r>
            <a:r>
              <a:rPr lang="tr-TR" sz="4800" dirty="0" smtClean="0">
                <a:solidFill>
                  <a:schemeClr val="accent3">
                    <a:lumMod val="50000"/>
                  </a:schemeClr>
                </a:solidFill>
              </a:rPr>
              <a:t> </a:t>
            </a:r>
            <a:r>
              <a:rPr lang="tr-TR" sz="4800" dirty="0" err="1" smtClean="0">
                <a:solidFill>
                  <a:schemeClr val="accent3">
                    <a:lumMod val="50000"/>
                  </a:schemeClr>
                </a:solidFill>
              </a:rPr>
              <a:t>Working</a:t>
            </a:r>
            <a:r>
              <a:rPr lang="tr-TR" sz="4800" dirty="0" smtClean="0">
                <a:solidFill>
                  <a:schemeClr val="accent3">
                    <a:lumMod val="50000"/>
                  </a:schemeClr>
                </a:solidFill>
              </a:rPr>
              <a:t> </a:t>
            </a:r>
            <a:r>
              <a:rPr lang="tr-TR" sz="4800" dirty="0" err="1" smtClean="0">
                <a:solidFill>
                  <a:schemeClr val="accent3">
                    <a:lumMod val="50000"/>
                  </a:schemeClr>
                </a:solidFill>
              </a:rPr>
              <a:t>Conditions</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645458" y="3617201"/>
            <a:ext cx="4343400" cy="3133221"/>
          </a:xfrm>
          <a:prstGeom prst="rect">
            <a:avLst/>
          </a:prstGeom>
        </p:spPr>
      </p:pic>
    </p:spTree>
    <p:extLst>
      <p:ext uri="{BB962C8B-B14F-4D97-AF65-F5344CB8AC3E}">
        <p14:creationId xmlns:p14="http://schemas.microsoft.com/office/powerpoint/2010/main" val="16290404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ext Placeholder 2"/>
          <p:cNvSpPr>
            <a:spLocks noGrp="1"/>
          </p:cNvSpPr>
          <p:nvPr>
            <p:ph type="body" sz="quarter" idx="14"/>
          </p:nvPr>
        </p:nvSpPr>
        <p:spPr>
          <a:xfrm>
            <a:off x="224265" y="1030486"/>
            <a:ext cx="8501724" cy="5736074"/>
          </a:xfrm>
        </p:spPr>
        <p:txBody>
          <a:bodyPr/>
          <a:lstStyle/>
          <a:p>
            <a:pPr marL="342900" lvl="0" indent="-342900" algn="just">
              <a:buFont typeface="Wingdings" panose="05000000000000000000" pitchFamily="2" charset="2"/>
              <a:buChar char="§"/>
            </a:pPr>
            <a:r>
              <a:rPr lang="tr-TR" spc="0" dirty="0">
                <a:solidFill>
                  <a:schemeClr val="tx1"/>
                </a:solidFill>
                <a:latin typeface="+mn-lt"/>
              </a:rPr>
              <a:t>D-1 </a:t>
            </a:r>
            <a:r>
              <a:rPr lang="tr-TR" spc="0" dirty="0" err="1">
                <a:solidFill>
                  <a:schemeClr val="tx1"/>
                </a:solidFill>
                <a:latin typeface="+mn-lt"/>
              </a:rPr>
              <a:t>Helminthiasis</a:t>
            </a:r>
            <a:r>
              <a:rPr lang="tr-TR" spc="0" dirty="0">
                <a:solidFill>
                  <a:schemeClr val="tx1"/>
                </a:solidFill>
                <a:latin typeface="+mn-lt"/>
              </a:rPr>
              <a:t> </a:t>
            </a:r>
          </a:p>
          <a:p>
            <a:pPr marL="342900" lvl="0" indent="-342900" algn="just">
              <a:buFont typeface="Wingdings" panose="05000000000000000000" pitchFamily="2" charset="2"/>
              <a:buChar char="§"/>
            </a:pPr>
            <a:r>
              <a:rPr lang="tr-TR" spc="0" dirty="0" err="1">
                <a:solidFill>
                  <a:schemeClr val="tx1"/>
                </a:solidFill>
                <a:latin typeface="+mn-lt"/>
              </a:rPr>
              <a:t>Ankilostomiasis</a:t>
            </a:r>
            <a:r>
              <a:rPr lang="tr-TR" spc="0" dirty="0">
                <a:solidFill>
                  <a:schemeClr val="tx1"/>
                </a:solidFill>
                <a:latin typeface="+mn-lt"/>
              </a:rPr>
              <a:t> </a:t>
            </a:r>
            <a:r>
              <a:rPr lang="tr-TR" spc="0" dirty="0" err="1">
                <a:solidFill>
                  <a:schemeClr val="tx1"/>
                </a:solidFill>
                <a:latin typeface="+mn-lt"/>
              </a:rPr>
              <a:t>Necatoriasis</a:t>
            </a:r>
            <a:r>
              <a:rPr lang="tr-TR" spc="0" dirty="0">
                <a:solidFill>
                  <a:schemeClr val="tx1"/>
                </a:solidFill>
                <a:latin typeface="+mn-lt"/>
              </a:rPr>
              <a:t> (Tünel, yer altı, maden işleri, killi ve nemli toprakta çalışma) </a:t>
            </a:r>
          </a:p>
          <a:p>
            <a:pPr marL="342900" lvl="0" indent="-342900" algn="just">
              <a:buFont typeface="Wingdings" panose="05000000000000000000" pitchFamily="2" charset="2"/>
              <a:buChar char="§"/>
            </a:pPr>
            <a:r>
              <a:rPr lang="tr-TR" spc="0" dirty="0">
                <a:solidFill>
                  <a:schemeClr val="tx1"/>
                </a:solidFill>
                <a:latin typeface="+mn-lt"/>
              </a:rPr>
              <a:t>D-2 Tropik Hastalıklar </a:t>
            </a:r>
          </a:p>
          <a:p>
            <a:pPr marL="342900" lvl="0" indent="-342900" algn="just">
              <a:buFont typeface="Wingdings" panose="05000000000000000000" pitchFamily="2" charset="2"/>
              <a:buChar char="§"/>
            </a:pPr>
            <a:r>
              <a:rPr lang="tr-TR" spc="0" dirty="0">
                <a:solidFill>
                  <a:schemeClr val="tx1"/>
                </a:solidFill>
                <a:latin typeface="+mn-lt"/>
              </a:rPr>
              <a:t>Malarya </a:t>
            </a:r>
            <a:r>
              <a:rPr lang="tr-TR" spc="0" dirty="0" err="1">
                <a:solidFill>
                  <a:schemeClr val="tx1"/>
                </a:solidFill>
                <a:latin typeface="+mn-lt"/>
              </a:rPr>
              <a:t>Amebiasis</a:t>
            </a:r>
            <a:r>
              <a:rPr lang="tr-TR" spc="0" dirty="0">
                <a:solidFill>
                  <a:schemeClr val="tx1"/>
                </a:solidFill>
                <a:latin typeface="+mn-lt"/>
              </a:rPr>
              <a:t> Sarı Humma Veba </a:t>
            </a:r>
            <a:r>
              <a:rPr lang="tr-TR" spc="0" dirty="0" err="1">
                <a:solidFill>
                  <a:schemeClr val="tx1"/>
                </a:solidFill>
                <a:latin typeface="+mn-lt"/>
              </a:rPr>
              <a:t>Rekürrent</a:t>
            </a:r>
            <a:r>
              <a:rPr lang="tr-TR" spc="0" dirty="0">
                <a:solidFill>
                  <a:schemeClr val="tx1"/>
                </a:solidFill>
                <a:latin typeface="+mn-lt"/>
              </a:rPr>
              <a:t> Ateş Dank </a:t>
            </a:r>
            <a:r>
              <a:rPr lang="tr-TR" spc="0" dirty="0" err="1">
                <a:solidFill>
                  <a:schemeClr val="tx1"/>
                </a:solidFill>
                <a:latin typeface="+mn-lt"/>
              </a:rPr>
              <a:t>Leismaniasis</a:t>
            </a:r>
            <a:r>
              <a:rPr lang="tr-TR" spc="0" dirty="0">
                <a:solidFill>
                  <a:schemeClr val="tx1"/>
                </a:solidFill>
                <a:latin typeface="+mn-lt"/>
              </a:rPr>
              <a:t> </a:t>
            </a:r>
            <a:r>
              <a:rPr lang="tr-TR" spc="0" dirty="0" err="1">
                <a:solidFill>
                  <a:schemeClr val="tx1"/>
                </a:solidFill>
                <a:latin typeface="+mn-lt"/>
              </a:rPr>
              <a:t>Framboesia</a:t>
            </a:r>
            <a:r>
              <a:rPr lang="tr-TR" spc="0" dirty="0">
                <a:solidFill>
                  <a:schemeClr val="tx1"/>
                </a:solidFill>
                <a:latin typeface="+mn-lt"/>
              </a:rPr>
              <a:t> Lepra Lekeli Humma </a:t>
            </a:r>
            <a:r>
              <a:rPr lang="tr-TR" spc="0" dirty="0" err="1">
                <a:solidFill>
                  <a:schemeClr val="tx1"/>
                </a:solidFill>
                <a:latin typeface="+mn-lt"/>
              </a:rPr>
              <a:t>Riketsiyoz</a:t>
            </a:r>
            <a:r>
              <a:rPr lang="tr-TR" spc="0" dirty="0">
                <a:solidFill>
                  <a:schemeClr val="tx1"/>
                </a:solidFill>
                <a:latin typeface="+mn-lt"/>
              </a:rPr>
              <a:t> (İlgili sağlık kuruluşları ve laboratuvarlar) </a:t>
            </a:r>
          </a:p>
          <a:p>
            <a:pPr marL="342900" lvl="0" indent="-342900" algn="just">
              <a:buFont typeface="Wingdings" panose="05000000000000000000" pitchFamily="2" charset="2"/>
              <a:buChar char="§"/>
            </a:pPr>
            <a:r>
              <a:rPr lang="tr-TR" spc="0" dirty="0">
                <a:solidFill>
                  <a:schemeClr val="tx1"/>
                </a:solidFill>
                <a:latin typeface="+mn-lt"/>
              </a:rPr>
              <a:t>D-3 Hayvanlardan insanlara bulaşan hastalıklar (</a:t>
            </a:r>
            <a:r>
              <a:rPr lang="tr-TR" spc="0" dirty="0" err="1">
                <a:solidFill>
                  <a:schemeClr val="tx1"/>
                </a:solidFill>
                <a:latin typeface="+mn-lt"/>
              </a:rPr>
              <a:t>zoonoz</a:t>
            </a:r>
            <a:r>
              <a:rPr lang="tr-TR" spc="0" dirty="0">
                <a:solidFill>
                  <a:schemeClr val="tx1"/>
                </a:solidFill>
                <a:latin typeface="+mn-lt"/>
              </a:rPr>
              <a:t>) </a:t>
            </a:r>
          </a:p>
          <a:p>
            <a:pPr marL="342900" lvl="0" indent="-342900" algn="just">
              <a:buFont typeface="Wingdings" panose="05000000000000000000" pitchFamily="2" charset="2"/>
              <a:buChar char="§"/>
            </a:pPr>
            <a:r>
              <a:rPr lang="tr-TR" spc="0" dirty="0" err="1">
                <a:solidFill>
                  <a:schemeClr val="tx1"/>
                </a:solidFill>
                <a:latin typeface="+mn-lt"/>
              </a:rPr>
              <a:t>Bruselloz</a:t>
            </a:r>
            <a:r>
              <a:rPr lang="tr-TR" spc="0" dirty="0">
                <a:solidFill>
                  <a:schemeClr val="tx1"/>
                </a:solidFill>
                <a:latin typeface="+mn-lt"/>
              </a:rPr>
              <a:t> Şarbon </a:t>
            </a:r>
            <a:r>
              <a:rPr lang="tr-TR" spc="0" dirty="0" err="1">
                <a:solidFill>
                  <a:schemeClr val="tx1"/>
                </a:solidFill>
                <a:latin typeface="+mn-lt"/>
              </a:rPr>
              <a:t>Salmonella</a:t>
            </a:r>
            <a:r>
              <a:rPr lang="tr-TR" spc="0" dirty="0">
                <a:solidFill>
                  <a:schemeClr val="tx1"/>
                </a:solidFill>
                <a:latin typeface="+mn-lt"/>
              </a:rPr>
              <a:t> </a:t>
            </a:r>
            <a:r>
              <a:rPr lang="tr-TR" spc="0" dirty="0" err="1">
                <a:solidFill>
                  <a:schemeClr val="tx1"/>
                </a:solidFill>
                <a:latin typeface="+mn-lt"/>
              </a:rPr>
              <a:t>enf</a:t>
            </a:r>
            <a:r>
              <a:rPr lang="tr-TR" spc="0" dirty="0">
                <a:solidFill>
                  <a:schemeClr val="tx1"/>
                </a:solidFill>
                <a:latin typeface="+mn-lt"/>
              </a:rPr>
              <a:t>. </a:t>
            </a:r>
            <a:r>
              <a:rPr lang="tr-TR" spc="0" dirty="0" err="1">
                <a:solidFill>
                  <a:schemeClr val="tx1"/>
                </a:solidFill>
                <a:latin typeface="+mn-lt"/>
              </a:rPr>
              <a:t>Weil</a:t>
            </a:r>
            <a:r>
              <a:rPr lang="tr-TR" spc="0" dirty="0">
                <a:solidFill>
                  <a:schemeClr val="tx1"/>
                </a:solidFill>
                <a:latin typeface="+mn-lt"/>
              </a:rPr>
              <a:t> Hastalığı Kuduz </a:t>
            </a:r>
            <a:r>
              <a:rPr lang="tr-TR" spc="0" dirty="0" err="1">
                <a:solidFill>
                  <a:schemeClr val="tx1"/>
                </a:solidFill>
                <a:latin typeface="+mn-lt"/>
              </a:rPr>
              <a:t>Ornithozlar,Psittakoz</a:t>
            </a:r>
            <a:r>
              <a:rPr lang="tr-TR" spc="0" dirty="0">
                <a:solidFill>
                  <a:schemeClr val="tx1"/>
                </a:solidFill>
                <a:latin typeface="+mn-lt"/>
              </a:rPr>
              <a:t> </a:t>
            </a:r>
            <a:r>
              <a:rPr lang="tr-TR" spc="0" dirty="0" err="1">
                <a:solidFill>
                  <a:schemeClr val="tx1"/>
                </a:solidFill>
                <a:latin typeface="+mn-lt"/>
              </a:rPr>
              <a:t>Rekürrent</a:t>
            </a:r>
            <a:r>
              <a:rPr lang="tr-TR" spc="0" dirty="0">
                <a:solidFill>
                  <a:schemeClr val="tx1"/>
                </a:solidFill>
                <a:latin typeface="+mn-lt"/>
              </a:rPr>
              <a:t> Ateş Şap Hastalığı Çiçek Q Humması Lekeli Humma Ekinokok Humması Ruam </a:t>
            </a:r>
            <a:r>
              <a:rPr lang="tr-TR" spc="0" dirty="0" err="1">
                <a:solidFill>
                  <a:schemeClr val="tx1"/>
                </a:solidFill>
                <a:latin typeface="+mn-lt"/>
              </a:rPr>
              <a:t>Bovin</a:t>
            </a:r>
            <a:r>
              <a:rPr lang="tr-TR" spc="0" dirty="0">
                <a:solidFill>
                  <a:schemeClr val="tx1"/>
                </a:solidFill>
                <a:latin typeface="+mn-lt"/>
              </a:rPr>
              <a:t> tipi Tüberküloz (Hayvan bakıcılığı, hayvan ürünleri ile ilgili işler, hayvan hastaneleri, veteriner hekimler, kasaplar, sakatat işleri, süt ve süt ürünleri işleme tesisleri)</a:t>
            </a:r>
          </a:p>
          <a:p>
            <a:pPr marL="342900" lvl="0" indent="-342900" algn="just">
              <a:buFont typeface="Wingdings" panose="05000000000000000000" pitchFamily="2" charset="2"/>
              <a:buChar char="§"/>
            </a:pPr>
            <a:r>
              <a:rPr lang="tr-TR" spc="0" dirty="0">
                <a:solidFill>
                  <a:schemeClr val="tx1"/>
                </a:solidFill>
                <a:latin typeface="+mn-lt"/>
              </a:rPr>
              <a:t>D-4 Meslek gereği enfeksiyon hastalıklarına özellikle maruz kişilerdeki enfeksiyon hastalıkları </a:t>
            </a:r>
          </a:p>
          <a:p>
            <a:pPr marL="342900" lvl="0" indent="-342900" algn="just">
              <a:buFont typeface="Wingdings" panose="05000000000000000000" pitchFamily="2" charset="2"/>
              <a:buChar char="§"/>
            </a:pPr>
            <a:r>
              <a:rPr lang="tr-TR" spc="0" dirty="0" err="1">
                <a:solidFill>
                  <a:schemeClr val="tx1"/>
                </a:solidFill>
                <a:latin typeface="+mn-lt"/>
              </a:rPr>
              <a:t>Viral</a:t>
            </a:r>
            <a:r>
              <a:rPr lang="tr-TR" spc="0" dirty="0">
                <a:solidFill>
                  <a:schemeClr val="tx1"/>
                </a:solidFill>
                <a:latin typeface="+mn-lt"/>
              </a:rPr>
              <a:t> Hepatit Tüberküloz (Hastane, verem savaş dispanserleri, poliklinik araştırma laboratuvarı)</a:t>
            </a:r>
          </a:p>
        </p:txBody>
      </p:sp>
      <p:sp>
        <p:nvSpPr>
          <p:cNvPr id="12"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Infectious</a:t>
            </a:r>
            <a:r>
              <a:rPr lang="tr-TR" sz="4800" dirty="0" smtClean="0">
                <a:solidFill>
                  <a:schemeClr val="accent3">
                    <a:lumMod val="50000"/>
                  </a:schemeClr>
                </a:solidFill>
              </a:rPr>
              <a:t> </a:t>
            </a:r>
            <a:r>
              <a:rPr lang="tr-TR" sz="4800" dirty="0" err="1" smtClean="0">
                <a:solidFill>
                  <a:schemeClr val="accent3">
                    <a:lumMod val="50000"/>
                  </a:schemeClr>
                </a:solidFill>
              </a:rPr>
              <a:t>Diseases</a:t>
            </a:r>
            <a:endParaRPr lang="tr-TR" sz="4800" dirty="0">
              <a:solidFill>
                <a:schemeClr val="accent3">
                  <a:lumMod val="50000"/>
                </a:schemeClr>
              </a:solidFill>
            </a:endParaRPr>
          </a:p>
        </p:txBody>
      </p:sp>
    </p:spTree>
    <p:extLst>
      <p:ext uri="{BB962C8B-B14F-4D97-AF65-F5344CB8AC3E}">
        <p14:creationId xmlns:p14="http://schemas.microsoft.com/office/powerpoint/2010/main" val="1684312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4"/>
          </p:nvPr>
        </p:nvSpPr>
        <p:spPr>
          <a:xfrm>
            <a:off x="224265" y="1030487"/>
            <a:ext cx="8501724" cy="2078474"/>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Infection</a:t>
            </a:r>
            <a:r>
              <a:rPr lang="tr-TR" sz="2400" spc="0" dirty="0" smtClean="0">
                <a:solidFill>
                  <a:schemeClr val="tx1"/>
                </a:solidFill>
                <a:latin typeface="+mn-lt"/>
              </a:rPr>
              <a:t> </a:t>
            </a:r>
            <a:r>
              <a:rPr lang="tr-TR" sz="2400" spc="0" dirty="0" err="1" smtClean="0">
                <a:solidFill>
                  <a:schemeClr val="tx1"/>
                </a:solidFill>
                <a:latin typeface="+mn-lt"/>
              </a:rPr>
              <a:t>transmission</a:t>
            </a:r>
            <a:r>
              <a:rPr lang="tr-TR" sz="2400" spc="0" dirty="0" smtClean="0">
                <a:solidFill>
                  <a:schemeClr val="tx1"/>
                </a:solidFill>
                <a:latin typeface="+mn-lt"/>
              </a:rPr>
              <a:t> </a:t>
            </a:r>
            <a:r>
              <a:rPr lang="tr-TR" sz="2400" spc="0" dirty="0" err="1" smtClean="0">
                <a:solidFill>
                  <a:schemeClr val="tx1"/>
                </a:solidFill>
                <a:latin typeface="+mn-lt"/>
              </a:rPr>
              <a:t>ways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epidemiologic</a:t>
            </a:r>
            <a:r>
              <a:rPr lang="tr-TR" sz="2400" spc="0" dirty="0" smtClean="0">
                <a:solidFill>
                  <a:schemeClr val="tx1"/>
                </a:solidFill>
                <a:latin typeface="+mn-lt"/>
              </a:rPr>
              <a:t> </a:t>
            </a:r>
            <a:r>
              <a:rPr lang="tr-TR" sz="2400" spc="0" dirty="0" err="1" smtClean="0">
                <a:solidFill>
                  <a:schemeClr val="tx1"/>
                </a:solidFill>
                <a:latin typeface="+mn-lt"/>
              </a:rPr>
              <a:t>principals</a:t>
            </a:r>
            <a:r>
              <a:rPr lang="tr-TR" sz="2400" spc="0" dirty="0" smtClean="0">
                <a:solidFill>
                  <a:schemeClr val="tx1"/>
                </a:solidFill>
                <a:latin typeface="+mn-lt"/>
              </a:rPr>
              <a:t> </a:t>
            </a:r>
            <a:r>
              <a:rPr lang="tr-TR" sz="2400" spc="0" dirty="0" err="1" smtClean="0">
                <a:solidFill>
                  <a:schemeClr val="tx1"/>
                </a:solidFill>
                <a:latin typeface="+mn-lt"/>
              </a:rPr>
              <a:t>must</a:t>
            </a:r>
            <a:r>
              <a:rPr lang="tr-TR" sz="2400" spc="0" dirty="0" smtClean="0">
                <a:solidFill>
                  <a:schemeClr val="tx1"/>
                </a:solidFill>
                <a:latin typeface="+mn-lt"/>
              </a:rPr>
              <a:t> be </a:t>
            </a:r>
            <a:r>
              <a:rPr lang="tr-TR" sz="2400" spc="0" dirty="0" err="1" smtClean="0">
                <a:solidFill>
                  <a:schemeClr val="tx1"/>
                </a:solidFill>
                <a:latin typeface="+mn-lt"/>
              </a:rPr>
              <a:t>known</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prevention</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a:solidFill>
                  <a:schemeClr val="tx1"/>
                </a:solidFill>
                <a:latin typeface="+mn-lt"/>
              </a:rPr>
              <a:t>F</a:t>
            </a:r>
            <a:r>
              <a:rPr lang="tr-TR" sz="2400" spc="0" dirty="0" err="1" smtClean="0">
                <a:solidFill>
                  <a:schemeClr val="tx1"/>
                </a:solidFill>
                <a:latin typeface="+mn-lt"/>
              </a:rPr>
              <a:t>or</a:t>
            </a:r>
            <a:r>
              <a:rPr lang="tr-TR" sz="2400" spc="0" dirty="0" smtClean="0">
                <a:solidFill>
                  <a:schemeClr val="tx1"/>
                </a:solidFill>
                <a:latin typeface="+mn-lt"/>
              </a:rPr>
              <a:t> </a:t>
            </a:r>
            <a:r>
              <a:rPr lang="tr-TR" sz="2400" spc="0" dirty="0" err="1" smtClean="0">
                <a:solidFill>
                  <a:schemeClr val="tx1"/>
                </a:solidFill>
                <a:latin typeface="+mn-lt"/>
              </a:rPr>
              <a:t>diagnosis</a:t>
            </a:r>
            <a:r>
              <a:rPr lang="tr-TR" sz="2400" spc="0" dirty="0" smtClean="0">
                <a:solidFill>
                  <a:schemeClr val="tx1"/>
                </a:solidFill>
                <a:latin typeface="+mn-lt"/>
              </a:rPr>
              <a:t> of </a:t>
            </a:r>
            <a:r>
              <a:rPr lang="tr-TR" sz="2400" spc="0" dirty="0" err="1" smtClean="0">
                <a:solidFill>
                  <a:schemeClr val="tx1"/>
                </a:solidFill>
                <a:latin typeface="+mn-lt"/>
              </a:rPr>
              <a:t>occupational</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biologic</a:t>
            </a:r>
            <a:r>
              <a:rPr lang="tr-TR" sz="2400" spc="0" dirty="0" smtClean="0">
                <a:solidFill>
                  <a:schemeClr val="tx1"/>
                </a:solidFill>
                <a:latin typeface="+mn-lt"/>
              </a:rPr>
              <a:t> </a:t>
            </a:r>
            <a:r>
              <a:rPr lang="tr-TR" sz="2400" spc="0" dirty="0" err="1" smtClean="0">
                <a:solidFill>
                  <a:schemeClr val="tx1"/>
                </a:solidFill>
                <a:latin typeface="+mn-lt"/>
              </a:rPr>
              <a:t>factors</a:t>
            </a:r>
            <a:r>
              <a:rPr lang="tr-TR" sz="2400" spc="0" dirty="0" smtClean="0">
                <a:solidFill>
                  <a:schemeClr val="tx1"/>
                </a:solidFill>
                <a:latin typeface="+mn-lt"/>
              </a:rPr>
              <a:t>, </a:t>
            </a:r>
            <a:r>
              <a:rPr lang="tr-TR" sz="2400" spc="0" dirty="0" err="1" smtClean="0">
                <a:solidFill>
                  <a:schemeClr val="tx1"/>
                </a:solidFill>
                <a:latin typeface="+mn-lt"/>
              </a:rPr>
              <a:t>employment</a:t>
            </a:r>
            <a:r>
              <a:rPr lang="tr-TR" sz="2400" spc="0" dirty="0" smtClean="0">
                <a:solidFill>
                  <a:schemeClr val="tx1"/>
                </a:solidFill>
                <a:latin typeface="+mn-lt"/>
              </a:rPr>
              <a:t> </a:t>
            </a:r>
            <a:r>
              <a:rPr lang="tr-TR" sz="2400" spc="0" dirty="0" err="1" smtClean="0">
                <a:solidFill>
                  <a:schemeClr val="tx1"/>
                </a:solidFill>
                <a:latin typeface="+mn-lt"/>
              </a:rPr>
              <a:t>examinations</a:t>
            </a:r>
            <a:r>
              <a:rPr lang="tr-TR" sz="2400" spc="0" dirty="0" smtClean="0">
                <a:solidFill>
                  <a:schemeClr val="tx1"/>
                </a:solidFill>
                <a:latin typeface="+mn-lt"/>
              </a:rPr>
              <a:t> </a:t>
            </a:r>
            <a:r>
              <a:rPr lang="tr-TR" sz="2400" spc="0" dirty="0" err="1" smtClean="0">
                <a:solidFill>
                  <a:schemeClr val="tx1"/>
                </a:solidFill>
                <a:latin typeface="+mn-lt"/>
              </a:rPr>
              <a:t>must</a:t>
            </a:r>
            <a:r>
              <a:rPr lang="tr-TR" sz="2400" spc="0" dirty="0" smtClean="0">
                <a:solidFill>
                  <a:schemeClr val="tx1"/>
                </a:solidFill>
                <a:latin typeface="+mn-lt"/>
              </a:rPr>
              <a:t> be done </a:t>
            </a:r>
            <a:r>
              <a:rPr lang="tr-TR" sz="2400" spc="0" dirty="0" err="1" smtClean="0">
                <a:solidFill>
                  <a:schemeClr val="tx1"/>
                </a:solidFill>
                <a:latin typeface="+mn-lt"/>
              </a:rPr>
              <a:t>regularly</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systematically</a:t>
            </a:r>
            <a:r>
              <a:rPr lang="tr-TR" sz="2400" spc="0" dirty="0" smtClean="0">
                <a:solidFill>
                  <a:schemeClr val="tx1"/>
                </a:solidFill>
                <a:latin typeface="+mn-lt"/>
              </a:rPr>
              <a:t>.</a:t>
            </a:r>
            <a:endParaRPr lang="tr-TR" sz="2400" spc="0" dirty="0">
              <a:solidFill>
                <a:schemeClr val="tx1"/>
              </a:solidFill>
              <a:latin typeface="+mn-lt"/>
            </a:endParaRPr>
          </a:p>
        </p:txBody>
      </p:sp>
      <p:sp>
        <p:nvSpPr>
          <p:cNvPr id="3"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Prevention</a:t>
            </a:r>
            <a:r>
              <a:rPr lang="tr-TR" sz="4800" dirty="0" smtClean="0">
                <a:solidFill>
                  <a:schemeClr val="accent3">
                    <a:lumMod val="50000"/>
                  </a:schemeClr>
                </a:solidFill>
              </a:rPr>
              <a:t> (</a:t>
            </a:r>
            <a:r>
              <a:rPr lang="tr-TR" sz="4800" dirty="0" err="1" smtClean="0">
                <a:solidFill>
                  <a:schemeClr val="accent3">
                    <a:lumMod val="50000"/>
                  </a:schemeClr>
                </a:solidFill>
              </a:rPr>
              <a:t>Education</a:t>
            </a:r>
            <a:r>
              <a:rPr lang="tr-TR" sz="4800" dirty="0" smtClean="0">
                <a:solidFill>
                  <a:schemeClr val="accent3">
                    <a:lumMod val="50000"/>
                  </a:schemeClr>
                </a:solidFill>
              </a:rPr>
              <a:t> </a:t>
            </a:r>
            <a:r>
              <a:rPr lang="tr-TR" sz="4800" dirty="0" err="1" smtClean="0">
                <a:solidFill>
                  <a:schemeClr val="accent3">
                    <a:lumMod val="50000"/>
                  </a:schemeClr>
                </a:solidFill>
              </a:rPr>
              <a:t>and</a:t>
            </a:r>
            <a:r>
              <a:rPr lang="tr-TR" sz="4800" dirty="0" smtClean="0">
                <a:solidFill>
                  <a:schemeClr val="accent3">
                    <a:lumMod val="50000"/>
                  </a:schemeClr>
                </a:solidFill>
              </a:rPr>
              <a:t> </a:t>
            </a:r>
            <a:r>
              <a:rPr lang="tr-TR" sz="4800" dirty="0" err="1" smtClean="0">
                <a:solidFill>
                  <a:schemeClr val="accent3">
                    <a:lumMod val="50000"/>
                  </a:schemeClr>
                </a:solidFill>
              </a:rPr>
              <a:t>Surveillance</a:t>
            </a:r>
            <a:r>
              <a:rPr lang="tr-TR" sz="4800" dirty="0" smtClean="0">
                <a:solidFill>
                  <a:schemeClr val="accent3">
                    <a:lumMod val="50000"/>
                  </a:schemeClr>
                </a:solidFill>
              </a:rPr>
              <a:t>)</a:t>
            </a:r>
            <a:endParaRPr lang="tr-TR" sz="4800" dirty="0">
              <a:solidFill>
                <a:schemeClr val="accent3">
                  <a:lumMod val="50000"/>
                </a:schemeClr>
              </a:solidFill>
            </a:endParaRPr>
          </a:p>
        </p:txBody>
      </p:sp>
      <p:pic>
        <p:nvPicPr>
          <p:cNvPr id="4" name="Resim 3"/>
          <p:cNvPicPr>
            <a:picLocks noChangeAspect="1"/>
          </p:cNvPicPr>
          <p:nvPr/>
        </p:nvPicPr>
        <p:blipFill>
          <a:blip r:embed="rId2"/>
          <a:stretch>
            <a:fillRect/>
          </a:stretch>
        </p:blipFill>
        <p:spPr>
          <a:xfrm>
            <a:off x="245168" y="2929411"/>
            <a:ext cx="5279192" cy="3784898"/>
          </a:xfrm>
          <a:prstGeom prst="rect">
            <a:avLst/>
          </a:prstGeom>
        </p:spPr>
      </p:pic>
    </p:spTree>
    <p:extLst>
      <p:ext uri="{BB962C8B-B14F-4D97-AF65-F5344CB8AC3E}">
        <p14:creationId xmlns:p14="http://schemas.microsoft.com/office/powerpoint/2010/main" val="41577505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4"/>
          </p:nvPr>
        </p:nvSpPr>
        <p:spPr>
          <a:xfrm>
            <a:off x="224265" y="1030487"/>
            <a:ext cx="8501724" cy="2078474"/>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cause</a:t>
            </a:r>
            <a:r>
              <a:rPr lang="tr-TR" sz="2400" spc="0" dirty="0" smtClean="0">
                <a:solidFill>
                  <a:schemeClr val="tx1"/>
                </a:solidFill>
                <a:latin typeface="+mn-lt"/>
              </a:rPr>
              <a:t> is </a:t>
            </a:r>
            <a:r>
              <a:rPr lang="tr-TR" sz="2400" spc="0" dirty="0" err="1" smtClean="0">
                <a:solidFill>
                  <a:schemeClr val="tx1"/>
                </a:solidFill>
                <a:latin typeface="+mn-lt"/>
              </a:rPr>
              <a:t>the</a:t>
            </a:r>
            <a:r>
              <a:rPr lang="tr-TR" sz="2400" spc="0" dirty="0">
                <a:solidFill>
                  <a:schemeClr val="tx1"/>
                </a:solidFill>
                <a:latin typeface="+mn-lt"/>
              </a:rPr>
              <a:t> </a:t>
            </a:r>
            <a:r>
              <a:rPr lang="tr-TR" sz="2400" spc="0" dirty="0" err="1" smtClean="0">
                <a:solidFill>
                  <a:schemeClr val="tx1"/>
                </a:solidFill>
                <a:latin typeface="+mn-lt"/>
              </a:rPr>
              <a:t>negative</a:t>
            </a:r>
            <a:r>
              <a:rPr lang="tr-TR" sz="2400" spc="0" dirty="0" smtClean="0">
                <a:solidFill>
                  <a:schemeClr val="tx1"/>
                </a:solidFill>
                <a:latin typeface="+mn-lt"/>
              </a:rPr>
              <a:t> </a:t>
            </a:r>
            <a:r>
              <a:rPr lang="tr-TR" sz="2400" spc="0" dirty="0" err="1" smtClean="0">
                <a:solidFill>
                  <a:schemeClr val="tx1"/>
                </a:solidFill>
                <a:latin typeface="+mn-lt"/>
              </a:rPr>
              <a:t>interactions</a:t>
            </a:r>
            <a:r>
              <a:rPr lang="tr-TR" sz="2400" spc="0" dirty="0" smtClean="0">
                <a:solidFill>
                  <a:schemeClr val="tx1"/>
                </a:solidFill>
                <a:latin typeface="+mn-lt"/>
              </a:rPr>
              <a:t> </a:t>
            </a:r>
            <a:r>
              <a:rPr lang="tr-TR" sz="2400" spc="0" dirty="0" err="1" smtClean="0">
                <a:solidFill>
                  <a:schemeClr val="tx1"/>
                </a:solidFill>
                <a:latin typeface="+mn-lt"/>
              </a:rPr>
              <a:t>between</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management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specialities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requirements</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Having</a:t>
            </a:r>
            <a:r>
              <a:rPr lang="tr-TR" sz="2400" spc="0" dirty="0" smtClean="0">
                <a:solidFill>
                  <a:schemeClr val="tx1"/>
                </a:solidFill>
                <a:latin typeface="+mn-lt"/>
              </a:rPr>
              <a:t> </a:t>
            </a:r>
            <a:r>
              <a:rPr lang="tr-TR" sz="2400" spc="0" dirty="0" err="1" smtClean="0">
                <a:solidFill>
                  <a:schemeClr val="tx1"/>
                </a:solidFill>
                <a:latin typeface="+mn-lt"/>
              </a:rPr>
              <a:t>potential</a:t>
            </a:r>
            <a:r>
              <a:rPr lang="tr-TR" sz="2400" spc="0" dirty="0" smtClean="0">
                <a:solidFill>
                  <a:schemeClr val="tx1"/>
                </a:solidFill>
                <a:latin typeface="+mn-lt"/>
              </a:rPr>
              <a:t> of </a:t>
            </a:r>
            <a:r>
              <a:rPr lang="tr-TR" sz="2400" spc="0" dirty="0" err="1" smtClean="0">
                <a:solidFill>
                  <a:schemeClr val="tx1"/>
                </a:solidFill>
                <a:latin typeface="+mn-lt"/>
              </a:rPr>
              <a:t>psychologic</a:t>
            </a:r>
            <a:r>
              <a:rPr lang="tr-TR" sz="2400" spc="0" dirty="0" smtClean="0">
                <a:solidFill>
                  <a:schemeClr val="tx1"/>
                </a:solidFill>
                <a:latin typeface="+mn-lt"/>
              </a:rPr>
              <a:t>, </a:t>
            </a:r>
            <a:r>
              <a:rPr lang="tr-TR" sz="2400" spc="0" dirty="0" err="1" smtClean="0">
                <a:solidFill>
                  <a:schemeClr val="tx1"/>
                </a:solidFill>
                <a:latin typeface="+mn-lt"/>
              </a:rPr>
              <a:t>social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physical</a:t>
            </a:r>
            <a:r>
              <a:rPr lang="tr-TR" sz="2400" spc="0" dirty="0" smtClean="0">
                <a:solidFill>
                  <a:schemeClr val="tx1"/>
                </a:solidFill>
                <a:latin typeface="+mn-lt"/>
              </a:rPr>
              <a:t> </a:t>
            </a:r>
            <a:r>
              <a:rPr lang="tr-TR" sz="2400" spc="0" dirty="0" err="1" smtClean="0">
                <a:solidFill>
                  <a:schemeClr val="tx1"/>
                </a:solidFill>
                <a:latin typeface="+mn-lt"/>
              </a:rPr>
              <a:t>hazards</a:t>
            </a:r>
            <a:r>
              <a:rPr lang="tr-TR" sz="2400" spc="0" dirty="0" smtClean="0">
                <a:solidFill>
                  <a:schemeClr val="tx1"/>
                </a:solidFill>
                <a:latin typeface="+mn-lt"/>
              </a:rPr>
              <a:t> (ILO)</a:t>
            </a:r>
            <a:endParaRPr lang="tr-TR" sz="2400" spc="0" dirty="0">
              <a:solidFill>
                <a:schemeClr val="tx1"/>
              </a:solidFill>
              <a:latin typeface="+mn-lt"/>
            </a:endParaRPr>
          </a:p>
        </p:txBody>
      </p:sp>
      <p:sp>
        <p:nvSpPr>
          <p:cNvPr id="3"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Psychosocial</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65" y="2980508"/>
            <a:ext cx="6107799" cy="3381103"/>
          </a:xfrm>
          <a:prstGeom prst="rect">
            <a:avLst/>
          </a:prstGeom>
        </p:spPr>
      </p:pic>
    </p:spTree>
    <p:extLst>
      <p:ext uri="{BB962C8B-B14F-4D97-AF65-F5344CB8AC3E}">
        <p14:creationId xmlns:p14="http://schemas.microsoft.com/office/powerpoint/2010/main" val="1537364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8501724" cy="3659080"/>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 </a:t>
            </a:r>
            <a:r>
              <a:rPr lang="tr-TR" sz="2400" spc="0" dirty="0" err="1" smtClean="0">
                <a:solidFill>
                  <a:schemeClr val="tx1"/>
                </a:solidFill>
                <a:latin typeface="+mn-lt"/>
              </a:rPr>
              <a:t>Working</a:t>
            </a:r>
            <a:r>
              <a:rPr lang="tr-TR" sz="2400" spc="0" dirty="0" smtClean="0">
                <a:solidFill>
                  <a:schemeClr val="tx1"/>
                </a:solidFill>
                <a:latin typeface="+mn-lt"/>
              </a:rPr>
              <a:t> </a:t>
            </a:r>
            <a:r>
              <a:rPr lang="tr-TR" sz="2400" spc="0" dirty="0" err="1" smtClean="0">
                <a:solidFill>
                  <a:schemeClr val="tx1"/>
                </a:solidFill>
                <a:latin typeface="+mn-lt"/>
              </a:rPr>
              <a:t>media</a:t>
            </a:r>
            <a:r>
              <a:rPr lang="tr-TR" sz="2400" spc="0" dirty="0" smtClean="0">
                <a:solidFill>
                  <a:schemeClr val="tx1"/>
                </a:solidFill>
                <a:latin typeface="+mn-lt"/>
              </a:rPr>
              <a:t> </a:t>
            </a:r>
            <a:r>
              <a:rPr lang="tr-TR" sz="2400" spc="0" dirty="0" err="1" smtClean="0">
                <a:solidFill>
                  <a:schemeClr val="tx1"/>
                </a:solidFill>
                <a:latin typeface="+mn-lt"/>
              </a:rPr>
              <a:t>conditions</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 </a:t>
            </a:r>
            <a:r>
              <a:rPr lang="tr-TR" sz="2400" spc="0" dirty="0" err="1" smtClean="0">
                <a:solidFill>
                  <a:schemeClr val="tx1"/>
                </a:solidFill>
                <a:latin typeface="+mn-lt"/>
              </a:rPr>
              <a:t>Long</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time,</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 </a:t>
            </a:r>
            <a:r>
              <a:rPr lang="tr-TR" sz="2400" spc="0" dirty="0" err="1" smtClean="0">
                <a:solidFill>
                  <a:schemeClr val="tx1"/>
                </a:solidFill>
                <a:latin typeface="+mn-lt"/>
              </a:rPr>
              <a:t>Insufficient</a:t>
            </a:r>
            <a:r>
              <a:rPr lang="tr-TR" sz="2400" spc="0" dirty="0" smtClean="0">
                <a:solidFill>
                  <a:schemeClr val="tx1"/>
                </a:solidFill>
                <a:latin typeface="+mn-lt"/>
              </a:rPr>
              <a:t> </a:t>
            </a:r>
            <a:r>
              <a:rPr lang="tr-TR" sz="2400" spc="0" dirty="0" err="1" smtClean="0">
                <a:solidFill>
                  <a:schemeClr val="tx1"/>
                </a:solidFill>
                <a:latin typeface="+mn-lt"/>
              </a:rPr>
              <a:t>payment</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 </a:t>
            </a:r>
            <a:r>
              <a:rPr lang="tr-TR" sz="2400" spc="0" dirty="0" err="1" smtClean="0">
                <a:solidFill>
                  <a:schemeClr val="tx1"/>
                </a:solidFill>
                <a:latin typeface="+mn-lt"/>
              </a:rPr>
              <a:t>Having</a:t>
            </a:r>
            <a:r>
              <a:rPr lang="tr-TR" sz="2400" spc="0" dirty="0" smtClean="0">
                <a:solidFill>
                  <a:schemeClr val="tx1"/>
                </a:solidFill>
                <a:latin typeface="+mn-lt"/>
              </a:rPr>
              <a:t> </a:t>
            </a:r>
            <a:r>
              <a:rPr lang="tr-TR" sz="2400" spc="0" dirty="0" err="1" smtClean="0">
                <a:solidFill>
                  <a:schemeClr val="tx1"/>
                </a:solidFill>
                <a:latin typeface="+mn-lt"/>
              </a:rPr>
              <a:t>no</a:t>
            </a:r>
            <a:r>
              <a:rPr lang="tr-TR" sz="2400" spc="0" dirty="0" smtClean="0">
                <a:solidFill>
                  <a:schemeClr val="tx1"/>
                </a:solidFill>
                <a:latin typeface="+mn-lt"/>
              </a:rPr>
              <a:t> </a:t>
            </a:r>
            <a:r>
              <a:rPr lang="tr-TR" sz="2400" spc="0" dirty="0" err="1" smtClean="0">
                <a:solidFill>
                  <a:schemeClr val="tx1"/>
                </a:solidFill>
                <a:latin typeface="+mn-lt"/>
              </a:rPr>
              <a:t>industrial</a:t>
            </a:r>
            <a:r>
              <a:rPr lang="tr-TR" sz="2400" spc="0" dirty="0" smtClean="0">
                <a:solidFill>
                  <a:schemeClr val="tx1"/>
                </a:solidFill>
                <a:latin typeface="+mn-lt"/>
              </a:rPr>
              <a:t> </a:t>
            </a:r>
            <a:r>
              <a:rPr lang="tr-TR" sz="2400" spc="0" dirty="0" err="1" smtClean="0">
                <a:solidFill>
                  <a:schemeClr val="tx1"/>
                </a:solidFill>
                <a:latin typeface="+mn-lt"/>
              </a:rPr>
              <a:t>union</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Stress</a:t>
            </a:r>
            <a:r>
              <a:rPr lang="tr-TR" sz="2400" spc="0" dirty="0" smtClean="0">
                <a:solidFill>
                  <a:schemeClr val="tx1"/>
                </a:solidFill>
                <a:latin typeface="+mn-lt"/>
              </a:rPr>
              <a:t>,</a:t>
            </a:r>
          </a:p>
          <a:p>
            <a:pPr marL="342900" lvl="0" indent="-342900" algn="just">
              <a:buFont typeface="Wingdings" panose="05000000000000000000" pitchFamily="2" charset="2"/>
              <a:buChar char="§"/>
            </a:pPr>
            <a:r>
              <a:rPr lang="tr-TR" sz="2400" spc="0" dirty="0" err="1" smtClean="0">
                <a:solidFill>
                  <a:schemeClr val="tx1"/>
                </a:solidFill>
                <a:latin typeface="+mn-lt"/>
              </a:rPr>
              <a:t>Violence</a:t>
            </a:r>
            <a:r>
              <a:rPr lang="tr-TR" sz="2400" spc="0" dirty="0" smtClean="0">
                <a:solidFill>
                  <a:schemeClr val="tx1"/>
                </a:solidFill>
                <a:latin typeface="+mn-lt"/>
              </a:rPr>
              <a:t>, </a:t>
            </a:r>
            <a:r>
              <a:rPr lang="tr-TR" sz="2400" spc="0" dirty="0" err="1" smtClean="0">
                <a:solidFill>
                  <a:schemeClr val="tx1"/>
                </a:solidFill>
                <a:latin typeface="+mn-lt"/>
              </a:rPr>
              <a:t>abuse</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 </a:t>
            </a:r>
            <a:r>
              <a:rPr lang="tr-TR" sz="2400" spc="0" dirty="0" err="1" smtClean="0">
                <a:solidFill>
                  <a:schemeClr val="tx1"/>
                </a:solidFill>
                <a:latin typeface="+mn-lt"/>
              </a:rPr>
              <a:t>Factionalism</a:t>
            </a:r>
            <a:r>
              <a:rPr lang="tr-TR" sz="2400" spc="0" dirty="0" smtClean="0">
                <a:solidFill>
                  <a:schemeClr val="tx1"/>
                </a:solidFill>
                <a:latin typeface="+mn-lt"/>
              </a:rPr>
              <a:t>, </a:t>
            </a:r>
            <a:r>
              <a:rPr lang="tr-TR" sz="2400" spc="0" dirty="0" err="1" smtClean="0">
                <a:solidFill>
                  <a:schemeClr val="tx1"/>
                </a:solidFill>
                <a:latin typeface="+mn-lt"/>
              </a:rPr>
              <a:t>restraint</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 </a:t>
            </a:r>
            <a:r>
              <a:rPr lang="tr-TR" sz="2400" spc="0" dirty="0" err="1" smtClean="0">
                <a:solidFill>
                  <a:schemeClr val="tx1"/>
                </a:solidFill>
                <a:latin typeface="+mn-lt"/>
              </a:rPr>
              <a:t>Factors</a:t>
            </a:r>
            <a:r>
              <a:rPr lang="tr-TR" sz="2400" spc="0" dirty="0" smtClean="0">
                <a:solidFill>
                  <a:schemeClr val="tx1"/>
                </a:solidFill>
                <a:latin typeface="+mn-lt"/>
              </a:rPr>
              <a:t> </a:t>
            </a:r>
            <a:r>
              <a:rPr lang="tr-TR" sz="2400" spc="0" dirty="0" err="1" smtClean="0">
                <a:solidFill>
                  <a:schemeClr val="tx1"/>
                </a:solidFill>
                <a:latin typeface="+mn-lt"/>
              </a:rPr>
              <a:t>related</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management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workers</a:t>
            </a:r>
            <a:endParaRPr lang="tr-TR" sz="2400" spc="0" dirty="0">
              <a:solidFill>
                <a:schemeClr val="tx1"/>
              </a:solidFill>
              <a:latin typeface="+mn-lt"/>
            </a:endParaRP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Psychosocial</a:t>
            </a:r>
            <a:r>
              <a:rPr lang="tr-TR" sz="4800" dirty="0" smtClean="0">
                <a:solidFill>
                  <a:schemeClr val="accent3">
                    <a:lumMod val="50000"/>
                  </a:schemeClr>
                </a:solidFill>
              </a:rPr>
              <a:t> Risk </a:t>
            </a:r>
            <a:r>
              <a:rPr lang="tr-TR" sz="4800" dirty="0" err="1" smtClean="0">
                <a:solidFill>
                  <a:schemeClr val="accent3">
                    <a:lumMod val="50000"/>
                  </a:schemeClr>
                </a:solidFill>
              </a:rPr>
              <a:t>Factors</a:t>
            </a:r>
            <a:endParaRPr lang="tr-TR" sz="4800" dirty="0">
              <a:solidFill>
                <a:schemeClr val="accent3">
                  <a:lumMod val="50000"/>
                </a:schemeClr>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68" y="4689566"/>
            <a:ext cx="3830443" cy="2120424"/>
          </a:xfrm>
          <a:prstGeom prst="rect">
            <a:avLst/>
          </a:prstGeom>
        </p:spPr>
      </p:pic>
    </p:spTree>
    <p:extLst>
      <p:ext uri="{BB962C8B-B14F-4D97-AF65-F5344CB8AC3E}">
        <p14:creationId xmlns:p14="http://schemas.microsoft.com/office/powerpoint/2010/main" val="391979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clrChange>
              <a:clrFrom>
                <a:srgbClr val="009477"/>
              </a:clrFrom>
              <a:clrTo>
                <a:srgbClr val="009477">
                  <a:alpha val="0"/>
                </a:srgbClr>
              </a:clrTo>
            </a:clrChange>
          </a:blip>
          <a:srcRect t="21145" r="1127"/>
          <a:stretch/>
        </p:blipFill>
        <p:spPr>
          <a:xfrm>
            <a:off x="6178731" y="3488800"/>
            <a:ext cx="6013270" cy="3369200"/>
          </a:xfrm>
          <a:prstGeom prst="rect">
            <a:avLst/>
          </a:prstGeom>
        </p:spPr>
      </p:pic>
      <p:sp>
        <p:nvSpPr>
          <p:cNvPr id="4" name="Text Placeholder 2"/>
          <p:cNvSpPr>
            <a:spLocks noGrp="1"/>
          </p:cNvSpPr>
          <p:nvPr>
            <p:ph type="body" sz="quarter" idx="14"/>
          </p:nvPr>
        </p:nvSpPr>
        <p:spPr>
          <a:xfrm>
            <a:off x="224265" y="1030486"/>
            <a:ext cx="8501724" cy="5527068"/>
          </a:xfrm>
        </p:spPr>
        <p:txBody>
          <a:bodyPr/>
          <a:lstStyle/>
          <a:p>
            <a:pPr lvl="0" algn="just"/>
            <a:r>
              <a:rPr lang="tr-TR" sz="2400" spc="0" dirty="0" err="1">
                <a:solidFill>
                  <a:schemeClr val="tx1"/>
                </a:solidFill>
                <a:latin typeface="+mn-lt"/>
              </a:rPr>
              <a:t>T</a:t>
            </a:r>
            <a:r>
              <a:rPr lang="tr-TR" sz="2400" spc="0" dirty="0" err="1" smtClean="0">
                <a:solidFill>
                  <a:schemeClr val="tx1"/>
                </a:solidFill>
                <a:latin typeface="+mn-lt"/>
              </a:rPr>
              <a:t>he</a:t>
            </a:r>
            <a:r>
              <a:rPr lang="tr-TR" sz="2400" spc="0" dirty="0" smtClean="0">
                <a:solidFill>
                  <a:schemeClr val="tx1"/>
                </a:solidFill>
                <a:latin typeface="+mn-lt"/>
              </a:rPr>
              <a:t> </a:t>
            </a:r>
            <a:r>
              <a:rPr lang="tr-TR" sz="2400" spc="0" dirty="0" err="1" smtClean="0">
                <a:solidFill>
                  <a:schemeClr val="tx1"/>
                </a:solidFill>
                <a:latin typeface="+mn-lt"/>
              </a:rPr>
              <a:t>response</a:t>
            </a:r>
            <a:r>
              <a:rPr lang="tr-TR" sz="2400" spc="0" dirty="0" smtClean="0">
                <a:solidFill>
                  <a:schemeClr val="tx1"/>
                </a:solidFill>
                <a:latin typeface="+mn-lt"/>
              </a:rPr>
              <a:t> </a:t>
            </a:r>
            <a:r>
              <a:rPr lang="tr-TR" sz="2400" spc="0" dirty="0" err="1" smtClean="0">
                <a:solidFill>
                  <a:schemeClr val="tx1"/>
                </a:solidFill>
                <a:latin typeface="+mn-lt"/>
              </a:rPr>
              <a:t>people</a:t>
            </a:r>
            <a:r>
              <a:rPr lang="tr-TR" sz="2400" spc="0" dirty="0" smtClean="0">
                <a:solidFill>
                  <a:schemeClr val="tx1"/>
                </a:solidFill>
                <a:latin typeface="+mn-lt"/>
              </a:rPr>
              <a:t> </a:t>
            </a:r>
            <a:r>
              <a:rPr lang="tr-TR" sz="2400" spc="0" dirty="0" err="1" smtClean="0">
                <a:solidFill>
                  <a:schemeClr val="tx1"/>
                </a:solidFill>
                <a:latin typeface="+mn-lt"/>
              </a:rPr>
              <a:t>may</a:t>
            </a:r>
            <a:r>
              <a:rPr lang="tr-TR" sz="2400" spc="0" dirty="0" smtClean="0">
                <a:solidFill>
                  <a:schemeClr val="tx1"/>
                </a:solidFill>
                <a:latin typeface="+mn-lt"/>
              </a:rPr>
              <a:t> </a:t>
            </a:r>
            <a:r>
              <a:rPr lang="tr-TR" sz="2400" spc="0" dirty="0" err="1" smtClean="0">
                <a:solidFill>
                  <a:schemeClr val="tx1"/>
                </a:solidFill>
                <a:latin typeface="+mn-lt"/>
              </a:rPr>
              <a:t>have</a:t>
            </a:r>
            <a:r>
              <a:rPr lang="tr-TR" sz="2400" spc="0" dirty="0" smtClean="0">
                <a:solidFill>
                  <a:schemeClr val="tx1"/>
                </a:solidFill>
                <a:latin typeface="+mn-lt"/>
              </a:rPr>
              <a:t> </a:t>
            </a:r>
            <a:r>
              <a:rPr lang="tr-TR" sz="2400" spc="0" dirty="0" err="1" smtClean="0">
                <a:solidFill>
                  <a:schemeClr val="tx1"/>
                </a:solidFill>
                <a:latin typeface="+mn-lt"/>
              </a:rPr>
              <a:t>when</a:t>
            </a:r>
            <a:r>
              <a:rPr lang="tr-TR" sz="2400" spc="0" dirty="0" smtClean="0">
                <a:solidFill>
                  <a:schemeClr val="tx1"/>
                </a:solidFill>
                <a:latin typeface="+mn-lt"/>
              </a:rPr>
              <a:t> </a:t>
            </a:r>
            <a:r>
              <a:rPr lang="tr-TR" sz="2400" spc="0" dirty="0" err="1" smtClean="0">
                <a:solidFill>
                  <a:schemeClr val="tx1"/>
                </a:solidFill>
                <a:latin typeface="+mn-lt"/>
              </a:rPr>
              <a:t>presented</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demands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pressures</a:t>
            </a:r>
            <a:r>
              <a:rPr lang="tr-TR" sz="2400" spc="0" dirty="0">
                <a:solidFill>
                  <a:schemeClr val="tx1"/>
                </a:solidFill>
                <a:latin typeface="+mn-lt"/>
              </a:rPr>
              <a:t> </a:t>
            </a:r>
            <a:r>
              <a:rPr lang="tr-TR" sz="2400" spc="0" dirty="0" err="1" smtClean="0">
                <a:solidFill>
                  <a:schemeClr val="tx1"/>
                </a:solidFill>
                <a:latin typeface="+mn-lt"/>
              </a:rPr>
              <a:t>that</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not </a:t>
            </a:r>
            <a:r>
              <a:rPr lang="tr-TR" sz="2400" spc="0" dirty="0" err="1" smtClean="0">
                <a:solidFill>
                  <a:schemeClr val="tx1"/>
                </a:solidFill>
                <a:latin typeface="+mn-lt"/>
              </a:rPr>
              <a:t>matched</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their</a:t>
            </a:r>
            <a:r>
              <a:rPr lang="tr-TR" sz="2400" spc="0" dirty="0" smtClean="0">
                <a:solidFill>
                  <a:schemeClr val="tx1"/>
                </a:solidFill>
                <a:latin typeface="+mn-lt"/>
              </a:rPr>
              <a:t> </a:t>
            </a:r>
            <a:r>
              <a:rPr lang="tr-TR" sz="2400" spc="0" dirty="0" err="1" smtClean="0">
                <a:solidFill>
                  <a:schemeClr val="tx1"/>
                </a:solidFill>
                <a:latin typeface="+mn-lt"/>
              </a:rPr>
              <a:t>knowledge</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abilities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which</a:t>
            </a:r>
            <a:r>
              <a:rPr lang="tr-TR" sz="2400" spc="0" dirty="0" smtClean="0">
                <a:solidFill>
                  <a:schemeClr val="tx1"/>
                </a:solidFill>
                <a:latin typeface="+mn-lt"/>
              </a:rPr>
              <a:t> </a:t>
            </a:r>
            <a:r>
              <a:rPr lang="tr-TR" sz="2400" spc="0" dirty="0" err="1" smtClean="0">
                <a:solidFill>
                  <a:schemeClr val="tx1"/>
                </a:solidFill>
                <a:latin typeface="+mn-lt"/>
              </a:rPr>
              <a:t>challenge</a:t>
            </a:r>
            <a:r>
              <a:rPr lang="tr-TR" sz="2400" spc="0" dirty="0" smtClean="0">
                <a:solidFill>
                  <a:schemeClr val="tx1"/>
                </a:solidFill>
                <a:latin typeface="+mn-lt"/>
              </a:rPr>
              <a:t> </a:t>
            </a:r>
            <a:r>
              <a:rPr lang="tr-TR" sz="2400" spc="0" dirty="0" err="1" smtClean="0">
                <a:solidFill>
                  <a:schemeClr val="tx1"/>
                </a:solidFill>
                <a:latin typeface="+mn-lt"/>
              </a:rPr>
              <a:t>their</a:t>
            </a:r>
            <a:r>
              <a:rPr lang="tr-TR" sz="2400" spc="0" dirty="0" smtClean="0">
                <a:solidFill>
                  <a:schemeClr val="tx1"/>
                </a:solidFill>
                <a:latin typeface="+mn-lt"/>
              </a:rPr>
              <a:t> </a:t>
            </a:r>
            <a:r>
              <a:rPr lang="tr-TR" sz="2400" spc="0" dirty="0" err="1" smtClean="0">
                <a:solidFill>
                  <a:schemeClr val="tx1"/>
                </a:solidFill>
                <a:latin typeface="+mn-lt"/>
              </a:rPr>
              <a:t>ability</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cope</a:t>
            </a:r>
            <a:r>
              <a:rPr lang="tr-TR" sz="2400" spc="0" dirty="0" smtClean="0">
                <a:solidFill>
                  <a:schemeClr val="tx1"/>
                </a:solidFill>
                <a:latin typeface="+mn-lt"/>
              </a:rPr>
              <a:t> (WHO)</a:t>
            </a:r>
            <a:r>
              <a:rPr lang="tr-TR" sz="2400" spc="0" dirty="0">
                <a:solidFill>
                  <a:schemeClr val="tx1"/>
                </a:solidFill>
                <a:latin typeface="+mn-lt"/>
              </a:rPr>
              <a:t>.</a:t>
            </a:r>
          </a:p>
          <a:p>
            <a:pPr marL="342900" lvl="0" indent="-342900" algn="just">
              <a:buFont typeface="Wingdings" panose="05000000000000000000" pitchFamily="2" charset="2"/>
              <a:buChar char="§"/>
            </a:pPr>
            <a:r>
              <a:rPr lang="tr-TR" sz="2400" spc="0" dirty="0" err="1" smtClean="0">
                <a:solidFill>
                  <a:schemeClr val="tx1"/>
                </a:solidFill>
                <a:latin typeface="+mn-lt"/>
              </a:rPr>
              <a:t>These</a:t>
            </a:r>
            <a:r>
              <a:rPr lang="tr-TR" sz="2400" spc="0" dirty="0" smtClean="0">
                <a:solidFill>
                  <a:schemeClr val="tx1"/>
                </a:solidFill>
                <a:latin typeface="+mn-lt"/>
              </a:rPr>
              <a:t> </a:t>
            </a:r>
            <a:r>
              <a:rPr lang="tr-TR" sz="2400" spc="0" dirty="0" err="1" smtClean="0">
                <a:solidFill>
                  <a:schemeClr val="tx1"/>
                </a:solidFill>
                <a:latin typeface="+mn-lt"/>
              </a:rPr>
              <a:t>conditions</a:t>
            </a:r>
            <a:r>
              <a:rPr lang="tr-TR" sz="2400" spc="0" dirty="0" smtClean="0">
                <a:solidFill>
                  <a:schemeClr val="tx1"/>
                </a:solidFill>
                <a:latin typeface="+mn-lt"/>
              </a:rPr>
              <a:t> in </a:t>
            </a:r>
            <a:r>
              <a:rPr lang="tr-TR" sz="2400" spc="0" dirty="0" err="1" smtClean="0">
                <a:solidFill>
                  <a:schemeClr val="tx1"/>
                </a:solidFill>
                <a:latin typeface="+mn-lt"/>
              </a:rPr>
              <a:t>summary</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a:solidFill>
                  <a:schemeClr val="tx1"/>
                </a:solidFill>
                <a:latin typeface="+mn-lt"/>
              </a:rPr>
              <a:t>T</a:t>
            </a:r>
            <a:r>
              <a:rPr lang="tr-TR" sz="2400" spc="0" dirty="0" err="1" smtClean="0">
                <a:solidFill>
                  <a:schemeClr val="tx1"/>
                </a:solidFill>
                <a:latin typeface="+mn-lt"/>
              </a:rPr>
              <a:t>he</a:t>
            </a:r>
            <a:r>
              <a:rPr lang="tr-TR" sz="2400" spc="0" dirty="0" smtClean="0">
                <a:solidFill>
                  <a:schemeClr val="tx1"/>
                </a:solidFill>
                <a:latin typeface="+mn-lt"/>
              </a:rPr>
              <a:t> </a:t>
            </a:r>
            <a:r>
              <a:rPr lang="tr-TR" sz="2400" spc="0" dirty="0" err="1" smtClean="0">
                <a:solidFill>
                  <a:schemeClr val="tx1"/>
                </a:solidFill>
                <a:latin typeface="+mn-lt"/>
              </a:rPr>
              <a:t>needs</a:t>
            </a:r>
            <a:r>
              <a:rPr lang="tr-TR" sz="2400" spc="0" dirty="0" smtClean="0">
                <a:solidFill>
                  <a:schemeClr val="tx1"/>
                </a:solidFill>
                <a:latin typeface="+mn-lt"/>
              </a:rPr>
              <a:t> of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challenges</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knowledge</a:t>
            </a:r>
            <a:r>
              <a:rPr lang="tr-TR" sz="2400" spc="0" dirty="0" smtClean="0">
                <a:solidFill>
                  <a:schemeClr val="tx1"/>
                </a:solidFill>
                <a:latin typeface="+mn-lt"/>
              </a:rPr>
              <a:t>, </a:t>
            </a:r>
            <a:r>
              <a:rPr lang="tr-TR" sz="2400" spc="0" dirty="0" err="1" smtClean="0">
                <a:solidFill>
                  <a:schemeClr val="tx1"/>
                </a:solidFill>
                <a:latin typeface="+mn-lt"/>
              </a:rPr>
              <a:t>ability</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needs</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excess</a:t>
            </a:r>
            <a:r>
              <a:rPr lang="tr-TR" sz="2400" spc="0" dirty="0" smtClean="0">
                <a:solidFill>
                  <a:schemeClr val="tx1"/>
                </a:solidFill>
                <a:latin typeface="+mn-lt"/>
              </a:rPr>
              <a:t> in </a:t>
            </a:r>
            <a:r>
              <a:rPr lang="tr-TR" sz="2400" spc="0" dirty="0" err="1" smtClean="0">
                <a:solidFill>
                  <a:schemeClr val="tx1"/>
                </a:solidFill>
                <a:latin typeface="+mn-lt"/>
              </a:rPr>
              <a:t>quantity</a:t>
            </a:r>
            <a:r>
              <a:rPr lang="tr-TR" sz="2400" spc="0" dirty="0" smtClean="0">
                <a:solidFill>
                  <a:schemeClr val="tx1"/>
                </a:solidFill>
                <a:latin typeface="+mn-lt"/>
              </a:rPr>
              <a:t>, </a:t>
            </a:r>
            <a:r>
              <a:rPr lang="tr-TR" sz="2400" spc="0" dirty="0" err="1" smtClean="0">
                <a:solidFill>
                  <a:schemeClr val="tx1"/>
                </a:solidFill>
                <a:latin typeface="+mn-lt"/>
              </a:rPr>
              <a:t>low</a:t>
            </a:r>
            <a:r>
              <a:rPr lang="tr-TR" sz="2400" spc="0" dirty="0" smtClean="0">
                <a:solidFill>
                  <a:schemeClr val="tx1"/>
                </a:solidFill>
                <a:latin typeface="+mn-lt"/>
              </a:rPr>
              <a:t> in </a:t>
            </a:r>
            <a:r>
              <a:rPr lang="tr-TR" sz="2400" spc="0" dirty="0" err="1" smtClean="0">
                <a:solidFill>
                  <a:schemeClr val="tx1"/>
                </a:solidFill>
                <a:latin typeface="+mn-lt"/>
              </a:rPr>
              <a:t>quality</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a:solidFill>
                  <a:schemeClr val="tx1"/>
                </a:solidFill>
                <a:latin typeface="+mn-lt"/>
              </a:rPr>
              <a:t>W</a:t>
            </a:r>
            <a:r>
              <a:rPr lang="tr-TR" sz="2400" spc="0" dirty="0" err="1" smtClean="0">
                <a:solidFill>
                  <a:schemeClr val="tx1"/>
                </a:solidFill>
                <a:latin typeface="+mn-lt"/>
              </a:rPr>
              <a:t>orker’s</a:t>
            </a:r>
            <a:r>
              <a:rPr lang="tr-TR" sz="2400" spc="0" dirty="0" smtClean="0">
                <a:solidFill>
                  <a:schemeClr val="tx1"/>
                </a:solidFill>
                <a:latin typeface="+mn-lt"/>
              </a:rPr>
              <a:t> </a:t>
            </a:r>
            <a:r>
              <a:rPr lang="tr-TR" sz="2400" spc="0" dirty="0" err="1" smtClean="0">
                <a:solidFill>
                  <a:schemeClr val="tx1"/>
                </a:solidFill>
                <a:latin typeface="+mn-lt"/>
              </a:rPr>
              <a:t>supervision</a:t>
            </a:r>
            <a:r>
              <a:rPr lang="tr-TR" sz="2400" spc="0" dirty="0" smtClean="0">
                <a:solidFill>
                  <a:schemeClr val="tx1"/>
                </a:solidFill>
                <a:latin typeface="+mn-lt"/>
              </a:rPr>
              <a:t> on his/her </a:t>
            </a:r>
            <a:r>
              <a:rPr lang="tr-TR" sz="2400" spc="0" dirty="0" err="1" smtClean="0">
                <a:solidFill>
                  <a:schemeClr val="tx1"/>
                </a:solidFill>
                <a:latin typeface="+mn-lt"/>
              </a:rPr>
              <a:t>ownwork</a:t>
            </a:r>
            <a:r>
              <a:rPr lang="tr-TR" sz="2400" spc="0" dirty="0" smtClean="0">
                <a:solidFill>
                  <a:schemeClr val="tx1"/>
                </a:solidFill>
                <a:latin typeface="+mn-lt"/>
              </a:rPr>
              <a:t> is </a:t>
            </a:r>
            <a:r>
              <a:rPr lang="tr-TR" sz="2400" spc="0" dirty="0" err="1" smtClean="0">
                <a:solidFill>
                  <a:schemeClr val="tx1"/>
                </a:solidFill>
                <a:latin typeface="+mn-lt"/>
              </a:rPr>
              <a:t>low</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a:solidFill>
                  <a:schemeClr val="tx1"/>
                </a:solidFill>
                <a:latin typeface="+mn-lt"/>
              </a:rPr>
              <a:t>W</a:t>
            </a:r>
            <a:r>
              <a:rPr lang="tr-TR" sz="2400" spc="0" dirty="0" err="1" smtClean="0">
                <a:solidFill>
                  <a:schemeClr val="tx1"/>
                </a:solidFill>
                <a:latin typeface="+mn-lt"/>
              </a:rPr>
              <a:t>ork</a:t>
            </a:r>
            <a:r>
              <a:rPr lang="tr-TR" sz="2400" spc="0" dirty="0" smtClean="0">
                <a:solidFill>
                  <a:schemeClr val="tx1"/>
                </a:solidFill>
                <a:latin typeface="+mn-lt"/>
              </a:rPr>
              <a:t> is </a:t>
            </a:r>
            <a:r>
              <a:rPr lang="tr-TR" sz="2400" spc="0" dirty="0" err="1" smtClean="0">
                <a:solidFill>
                  <a:schemeClr val="tx1"/>
                </a:solidFill>
                <a:latin typeface="+mn-lt"/>
              </a:rPr>
              <a:t>difficult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dangerous</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Pychosocial</a:t>
            </a:r>
            <a:r>
              <a:rPr lang="tr-TR" sz="2400" spc="0" dirty="0" smtClean="0">
                <a:solidFill>
                  <a:schemeClr val="tx1"/>
                </a:solidFill>
                <a:latin typeface="+mn-lt"/>
              </a:rPr>
              <a:t> </a:t>
            </a:r>
            <a:r>
              <a:rPr lang="tr-TR" sz="2400" spc="0" dirty="0" err="1" smtClean="0">
                <a:solidFill>
                  <a:schemeClr val="tx1"/>
                </a:solidFill>
                <a:latin typeface="+mn-lt"/>
              </a:rPr>
              <a:t>media</a:t>
            </a:r>
            <a:r>
              <a:rPr lang="tr-TR" sz="2400" spc="0" dirty="0" smtClean="0">
                <a:solidFill>
                  <a:schemeClr val="tx1"/>
                </a:solidFill>
                <a:latin typeface="+mn-lt"/>
              </a:rPr>
              <a:t> is not </a:t>
            </a:r>
            <a:r>
              <a:rPr lang="tr-TR" sz="2400" spc="0" dirty="0" err="1" smtClean="0">
                <a:solidFill>
                  <a:schemeClr val="tx1"/>
                </a:solidFill>
                <a:latin typeface="+mn-lt"/>
              </a:rPr>
              <a:t>proper</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worker</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smtClean="0">
                <a:solidFill>
                  <a:schemeClr val="tx1"/>
                </a:solidFill>
                <a:latin typeface="+mn-lt"/>
              </a:rPr>
              <a:t>Not </a:t>
            </a:r>
            <a:r>
              <a:rPr lang="tr-TR" sz="2400" spc="0" dirty="0" err="1" smtClean="0">
                <a:solidFill>
                  <a:schemeClr val="tx1"/>
                </a:solidFill>
                <a:latin typeface="+mn-lt"/>
              </a:rPr>
              <a:t>well</a:t>
            </a:r>
            <a:r>
              <a:rPr lang="tr-TR" sz="2400" spc="0" dirty="0" smtClean="0">
                <a:solidFill>
                  <a:schemeClr val="tx1"/>
                </a:solidFill>
                <a:latin typeface="+mn-lt"/>
              </a:rPr>
              <a:t> </a:t>
            </a:r>
            <a:r>
              <a:rPr lang="tr-TR" sz="2400" spc="0" dirty="0" err="1" smtClean="0">
                <a:solidFill>
                  <a:schemeClr val="tx1"/>
                </a:solidFill>
                <a:latin typeface="+mn-lt"/>
              </a:rPr>
              <a:t>defined</a:t>
            </a:r>
            <a:r>
              <a:rPr lang="tr-TR" sz="2400" spc="0" dirty="0" smtClean="0">
                <a:solidFill>
                  <a:schemeClr val="tx1"/>
                </a:solidFill>
                <a:latin typeface="+mn-lt"/>
              </a:rPr>
              <a:t> role,</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Unsecured</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Low</a:t>
            </a:r>
            <a:r>
              <a:rPr lang="tr-TR" sz="2400" spc="0" dirty="0" smtClean="0">
                <a:solidFill>
                  <a:schemeClr val="tx1"/>
                </a:solidFill>
                <a:latin typeface="+mn-lt"/>
              </a:rPr>
              <a:t> </a:t>
            </a:r>
            <a:r>
              <a:rPr lang="tr-TR" sz="2400" spc="0" dirty="0" err="1" smtClean="0">
                <a:solidFill>
                  <a:schemeClr val="tx1"/>
                </a:solidFill>
                <a:latin typeface="+mn-lt"/>
              </a:rPr>
              <a:t>payment</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İşten atılma korkusu</a:t>
            </a: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Work-related</a:t>
            </a:r>
            <a:r>
              <a:rPr lang="tr-TR" sz="4800" dirty="0" smtClean="0">
                <a:solidFill>
                  <a:schemeClr val="accent3">
                    <a:lumMod val="50000"/>
                  </a:schemeClr>
                </a:solidFill>
              </a:rPr>
              <a:t> </a:t>
            </a:r>
            <a:r>
              <a:rPr lang="tr-TR" sz="4800" dirty="0" err="1" smtClean="0">
                <a:solidFill>
                  <a:schemeClr val="accent3">
                    <a:lumMod val="50000"/>
                  </a:schemeClr>
                </a:solidFill>
              </a:rPr>
              <a:t>stress</a:t>
            </a:r>
            <a:r>
              <a:rPr lang="tr-TR" sz="4800" dirty="0" smtClean="0">
                <a:solidFill>
                  <a:schemeClr val="accent3">
                    <a:lumMod val="50000"/>
                  </a:schemeClr>
                </a:solidFill>
              </a:rPr>
              <a:t>-Definition</a:t>
            </a:r>
            <a:endParaRPr lang="tr-TR" sz="4800" dirty="0">
              <a:solidFill>
                <a:schemeClr val="accent3">
                  <a:lumMod val="50000"/>
                </a:schemeClr>
              </a:solidFill>
            </a:endParaRPr>
          </a:p>
        </p:txBody>
      </p:sp>
    </p:spTree>
    <p:extLst>
      <p:ext uri="{BB962C8B-B14F-4D97-AF65-F5344CB8AC3E}">
        <p14:creationId xmlns:p14="http://schemas.microsoft.com/office/powerpoint/2010/main" val="598355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clrChange>
              <a:clrFrom>
                <a:srgbClr val="009477"/>
              </a:clrFrom>
              <a:clrTo>
                <a:srgbClr val="009477">
                  <a:alpha val="0"/>
                </a:srgbClr>
              </a:clrTo>
            </a:clrChange>
          </a:blip>
          <a:srcRect t="21145" r="1127"/>
          <a:stretch/>
        </p:blipFill>
        <p:spPr>
          <a:xfrm>
            <a:off x="6178731" y="3488800"/>
            <a:ext cx="6013270" cy="3369200"/>
          </a:xfrm>
          <a:prstGeom prst="rect">
            <a:avLst/>
          </a:prstGeom>
        </p:spPr>
      </p:pic>
      <p:sp>
        <p:nvSpPr>
          <p:cNvPr id="4" name="Text Placeholder 2"/>
          <p:cNvSpPr>
            <a:spLocks noGrp="1"/>
          </p:cNvSpPr>
          <p:nvPr>
            <p:ph type="body" sz="quarter" idx="14"/>
          </p:nvPr>
        </p:nvSpPr>
        <p:spPr>
          <a:xfrm>
            <a:off x="224265" y="1030486"/>
            <a:ext cx="8501724" cy="5527068"/>
          </a:xfrm>
        </p:spPr>
        <p:txBody>
          <a:bodyPr/>
          <a:lstStyle/>
          <a:p>
            <a:pPr marL="342900" lvl="0" indent="-342900" algn="just">
              <a:buFont typeface="Wingdings" panose="05000000000000000000" pitchFamily="2" charset="2"/>
              <a:buChar char="§"/>
            </a:pPr>
            <a:r>
              <a:rPr lang="tr-TR" sz="2400" spc="0" dirty="0" err="1">
                <a:solidFill>
                  <a:schemeClr val="tx1"/>
                </a:solidFill>
                <a:latin typeface="+mn-lt"/>
              </a:rPr>
              <a:t>S</a:t>
            </a:r>
            <a:r>
              <a:rPr lang="tr-TR" sz="2400" spc="0" dirty="0" err="1" smtClean="0">
                <a:solidFill>
                  <a:schemeClr val="tx1"/>
                </a:solidFill>
                <a:latin typeface="+mn-lt"/>
              </a:rPr>
              <a:t>upplied</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statue</a:t>
            </a:r>
            <a:r>
              <a:rPr lang="tr-TR" sz="2400" spc="0" dirty="0" smtClean="0">
                <a:solidFill>
                  <a:schemeClr val="tx1"/>
                </a:solidFill>
                <a:latin typeface="+mn-lt"/>
              </a:rPr>
              <a:t> is not </a:t>
            </a:r>
            <a:r>
              <a:rPr lang="tr-TR" sz="2400" spc="0" dirty="0" err="1" smtClean="0">
                <a:solidFill>
                  <a:schemeClr val="tx1"/>
                </a:solidFill>
                <a:latin typeface="+mn-lt"/>
              </a:rPr>
              <a:t>proper</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past</a:t>
            </a:r>
            <a:r>
              <a:rPr lang="tr-TR" sz="2400" spc="0" dirty="0" smtClean="0">
                <a:solidFill>
                  <a:schemeClr val="tx1"/>
                </a:solidFill>
                <a:latin typeface="+mn-lt"/>
              </a:rPr>
              <a:t> </a:t>
            </a:r>
            <a:r>
              <a:rPr lang="tr-TR" sz="2400" spc="0" dirty="0" err="1" smtClean="0">
                <a:solidFill>
                  <a:schemeClr val="tx1"/>
                </a:solidFill>
                <a:latin typeface="+mn-lt"/>
              </a:rPr>
              <a:t>one</a:t>
            </a:r>
            <a:r>
              <a:rPr lang="tr-TR" sz="2400" spc="0" dirty="0" smtClean="0">
                <a:solidFill>
                  <a:schemeClr val="tx1"/>
                </a:solidFill>
                <a:latin typeface="+mn-lt"/>
              </a:rPr>
              <a:t> </a:t>
            </a:r>
            <a:r>
              <a:rPr lang="tr-TR" sz="2400" spc="0" dirty="0" err="1" smtClean="0">
                <a:solidFill>
                  <a:schemeClr val="tx1"/>
                </a:solidFill>
                <a:latin typeface="+mn-lt"/>
              </a:rPr>
              <a:t>or</a:t>
            </a:r>
            <a:r>
              <a:rPr lang="tr-TR" sz="2400" spc="0" dirty="0" smtClean="0">
                <a:solidFill>
                  <a:schemeClr val="tx1"/>
                </a:solidFill>
                <a:latin typeface="+mn-lt"/>
              </a:rPr>
              <a:t> </a:t>
            </a:r>
            <a:r>
              <a:rPr lang="tr-TR" sz="2400" spc="0" dirty="0" err="1" smtClean="0">
                <a:solidFill>
                  <a:schemeClr val="tx1"/>
                </a:solidFill>
                <a:latin typeface="+mn-lt"/>
              </a:rPr>
              <a:t>inappropriate</a:t>
            </a:r>
            <a:r>
              <a:rPr lang="tr-TR" sz="2400" spc="0" dirty="0" smtClean="0">
                <a:solidFill>
                  <a:schemeClr val="tx1"/>
                </a:solidFill>
                <a:latin typeface="+mn-lt"/>
              </a:rPr>
              <a:t> </a:t>
            </a:r>
            <a:r>
              <a:rPr lang="tr-TR" sz="2400" spc="0" dirty="0" err="1" smtClean="0">
                <a:solidFill>
                  <a:schemeClr val="tx1"/>
                </a:solidFill>
                <a:latin typeface="+mn-lt"/>
              </a:rPr>
              <a:t>high</a:t>
            </a:r>
            <a:r>
              <a:rPr lang="tr-TR" sz="2400" spc="0" dirty="0" smtClean="0">
                <a:solidFill>
                  <a:schemeClr val="tx1"/>
                </a:solidFill>
                <a:latin typeface="+mn-lt"/>
              </a:rPr>
              <a:t> </a:t>
            </a:r>
            <a:r>
              <a:rPr lang="tr-TR" sz="2400" spc="0" dirty="0" err="1" smtClean="0">
                <a:solidFill>
                  <a:schemeClr val="tx1"/>
                </a:solidFill>
                <a:latin typeface="+mn-lt"/>
              </a:rPr>
              <a:t>statue</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Relationships</a:t>
            </a:r>
            <a:r>
              <a:rPr lang="tr-TR" sz="2400" spc="0" dirty="0" smtClean="0">
                <a:solidFill>
                  <a:schemeClr val="tx1"/>
                </a:solidFill>
                <a:latin typeface="+mn-lt"/>
              </a:rPr>
              <a:t> </a:t>
            </a:r>
            <a:r>
              <a:rPr lang="tr-TR" sz="2400" spc="0" dirty="0" err="1" smtClean="0">
                <a:solidFill>
                  <a:schemeClr val="tx1"/>
                </a:solidFill>
                <a:latin typeface="+mn-lt"/>
              </a:rPr>
              <a:t>between</a:t>
            </a:r>
            <a:r>
              <a:rPr lang="tr-TR" sz="2400" spc="0" dirty="0" smtClean="0">
                <a:solidFill>
                  <a:schemeClr val="tx1"/>
                </a:solidFill>
                <a:latin typeface="+mn-lt"/>
              </a:rPr>
              <a:t> </a:t>
            </a:r>
            <a:r>
              <a:rPr lang="tr-TR" sz="2400" spc="0" dirty="0" err="1" smtClean="0">
                <a:solidFill>
                  <a:schemeClr val="tx1"/>
                </a:solidFill>
                <a:latin typeface="+mn-lt"/>
              </a:rPr>
              <a:t>other</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managers</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insufficient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a:solidFill>
                  <a:schemeClr val="tx1"/>
                </a:solidFill>
                <a:latin typeface="+mn-lt"/>
              </a:rPr>
              <a:t>P</a:t>
            </a:r>
            <a:r>
              <a:rPr lang="tr-TR" sz="2400" spc="0" dirty="0" err="1" smtClean="0">
                <a:solidFill>
                  <a:schemeClr val="tx1"/>
                </a:solidFill>
                <a:latin typeface="+mn-lt"/>
              </a:rPr>
              <a:t>hysical</a:t>
            </a:r>
            <a:r>
              <a:rPr lang="tr-TR" sz="2400" spc="0" dirty="0" smtClean="0">
                <a:solidFill>
                  <a:schemeClr val="tx1"/>
                </a:solidFill>
                <a:latin typeface="+mn-lt"/>
              </a:rPr>
              <a:t> </a:t>
            </a:r>
            <a:r>
              <a:rPr lang="tr-TR" sz="2400" spc="0" dirty="0" err="1" smtClean="0">
                <a:solidFill>
                  <a:schemeClr val="tx1"/>
                </a:solidFill>
                <a:latin typeface="+mn-lt"/>
              </a:rPr>
              <a:t>violence</a:t>
            </a:r>
            <a:r>
              <a:rPr lang="tr-TR" sz="2400" spc="0" dirty="0" smtClean="0">
                <a:solidFill>
                  <a:schemeClr val="tx1"/>
                </a:solidFill>
                <a:latin typeface="+mn-lt"/>
              </a:rPr>
              <a:t>, </a:t>
            </a:r>
            <a:r>
              <a:rPr lang="tr-TR" sz="2400" spc="0" dirty="0" err="1" smtClean="0">
                <a:solidFill>
                  <a:schemeClr val="tx1"/>
                </a:solidFill>
                <a:latin typeface="+mn-lt"/>
              </a:rPr>
              <a:t>sexual</a:t>
            </a:r>
            <a:r>
              <a:rPr lang="tr-TR" sz="2400" spc="0" dirty="0" smtClean="0">
                <a:solidFill>
                  <a:schemeClr val="tx1"/>
                </a:solidFill>
                <a:latin typeface="+mn-lt"/>
              </a:rPr>
              <a:t> </a:t>
            </a:r>
            <a:r>
              <a:rPr lang="tr-TR" sz="2400" spc="0" dirty="0" err="1" smtClean="0">
                <a:solidFill>
                  <a:schemeClr val="tx1"/>
                </a:solidFill>
                <a:latin typeface="+mn-lt"/>
              </a:rPr>
              <a:t>abuse</a:t>
            </a:r>
            <a:r>
              <a:rPr lang="tr-TR" sz="2400" spc="0" dirty="0" smtClean="0">
                <a:solidFill>
                  <a:schemeClr val="tx1"/>
                </a:solidFill>
                <a:latin typeface="+mn-lt"/>
              </a:rPr>
              <a:t>, </a:t>
            </a:r>
            <a:r>
              <a:rPr lang="tr-TR" sz="2400" spc="0" dirty="0" err="1" smtClean="0">
                <a:solidFill>
                  <a:schemeClr val="tx1"/>
                </a:solidFill>
                <a:latin typeface="+mn-lt"/>
              </a:rPr>
              <a:t>mobbing</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Challenges</a:t>
            </a:r>
            <a:r>
              <a:rPr lang="tr-TR" sz="2400" spc="0" dirty="0" smtClean="0">
                <a:solidFill>
                  <a:schemeClr val="tx1"/>
                </a:solidFill>
                <a:latin typeface="+mn-lt"/>
              </a:rPr>
              <a:t> </a:t>
            </a:r>
            <a:r>
              <a:rPr lang="tr-TR" sz="2400" spc="0" dirty="0" err="1" smtClean="0">
                <a:solidFill>
                  <a:schemeClr val="tx1"/>
                </a:solidFill>
                <a:latin typeface="+mn-lt"/>
              </a:rPr>
              <a:t>between</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social</a:t>
            </a:r>
            <a:r>
              <a:rPr lang="tr-TR" sz="2400" spc="0" dirty="0" smtClean="0">
                <a:solidFill>
                  <a:schemeClr val="tx1"/>
                </a:solidFill>
                <a:latin typeface="+mn-lt"/>
              </a:rPr>
              <a:t> life (</a:t>
            </a:r>
            <a:r>
              <a:rPr lang="tr-TR" sz="2400" spc="0" dirty="0" err="1" smtClean="0">
                <a:solidFill>
                  <a:schemeClr val="tx1"/>
                </a:solidFill>
                <a:latin typeface="+mn-lt"/>
              </a:rPr>
              <a:t>woman</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child</a:t>
            </a:r>
            <a:r>
              <a:rPr lang="tr-TR" sz="2400" spc="0" dirty="0" smtClean="0">
                <a:solidFill>
                  <a:schemeClr val="tx1"/>
                </a:solidFill>
                <a:latin typeface="+mn-lt"/>
              </a:rPr>
              <a:t>, </a:t>
            </a:r>
            <a:r>
              <a:rPr lang="tr-TR" sz="2400" spc="0" dirty="0" err="1" smtClean="0">
                <a:solidFill>
                  <a:schemeClr val="tx1"/>
                </a:solidFill>
                <a:latin typeface="+mn-lt"/>
              </a:rPr>
              <a:t>pregnancy</a:t>
            </a:r>
            <a:r>
              <a:rPr lang="tr-TR" sz="2400" spc="0" dirty="0" smtClean="0">
                <a:solidFill>
                  <a:schemeClr val="tx1"/>
                </a:solidFill>
                <a:latin typeface="+mn-lt"/>
              </a:rPr>
              <a:t>, </a:t>
            </a:r>
            <a:r>
              <a:rPr lang="tr-TR" sz="2400" spc="0" dirty="0" err="1" smtClean="0">
                <a:solidFill>
                  <a:schemeClr val="tx1"/>
                </a:solidFill>
                <a:latin typeface="+mn-lt"/>
              </a:rPr>
              <a:t>young</a:t>
            </a:r>
            <a:r>
              <a:rPr lang="tr-TR" sz="2400" spc="0" dirty="0">
                <a:solidFill>
                  <a:schemeClr val="tx1"/>
                </a:solidFill>
                <a:latin typeface="+mn-lt"/>
              </a:rPr>
              <a:t> </a:t>
            </a:r>
            <a:r>
              <a:rPr lang="tr-TR" sz="2400" spc="0" dirty="0" err="1" smtClean="0">
                <a:solidFill>
                  <a:schemeClr val="tx1"/>
                </a:solidFill>
                <a:latin typeface="+mn-lt"/>
              </a:rPr>
              <a:t>worker</a:t>
            </a:r>
            <a:r>
              <a:rPr lang="tr-TR" sz="2400" spc="0" dirty="0" smtClean="0">
                <a:solidFill>
                  <a:schemeClr val="tx1"/>
                </a:solidFill>
                <a:latin typeface="+mn-lt"/>
              </a:rPr>
              <a:t>, </a:t>
            </a:r>
            <a:r>
              <a:rPr lang="tr-TR" sz="2400" spc="0" dirty="0" err="1" smtClean="0">
                <a:solidFill>
                  <a:schemeClr val="tx1"/>
                </a:solidFill>
                <a:latin typeface="+mn-lt"/>
              </a:rPr>
              <a:t>erroneous</a:t>
            </a:r>
            <a:r>
              <a:rPr lang="tr-TR" sz="2400" spc="0" dirty="0" smtClean="0">
                <a:solidFill>
                  <a:schemeClr val="tx1"/>
                </a:solidFill>
                <a:latin typeface="+mn-lt"/>
              </a:rPr>
              <a:t> </a:t>
            </a:r>
            <a:r>
              <a:rPr lang="tr-TR" sz="2400" spc="0" dirty="0" err="1" smtClean="0">
                <a:solidFill>
                  <a:schemeClr val="tx1"/>
                </a:solidFill>
                <a:latin typeface="+mn-lt"/>
              </a:rPr>
              <a:t>acceptance</a:t>
            </a:r>
            <a:r>
              <a:rPr lang="tr-TR" sz="2400" spc="0" dirty="0" smtClean="0">
                <a:solidFill>
                  <a:schemeClr val="tx1"/>
                </a:solidFill>
                <a:latin typeface="+mn-lt"/>
              </a:rPr>
              <a:t> of role of </a:t>
            </a:r>
            <a:r>
              <a:rPr lang="tr-TR" sz="2400" spc="0" dirty="0" err="1" smtClean="0">
                <a:solidFill>
                  <a:schemeClr val="tx1"/>
                </a:solidFill>
                <a:latin typeface="+mn-lt"/>
              </a:rPr>
              <a:t>women</a:t>
            </a:r>
            <a:r>
              <a:rPr lang="tr-TR" sz="2400" spc="0" dirty="0" smtClean="0">
                <a:solidFill>
                  <a:schemeClr val="tx1"/>
                </a:solidFill>
                <a:latin typeface="+mn-lt"/>
              </a:rPr>
              <a:t>) </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Insufficient</a:t>
            </a:r>
            <a:r>
              <a:rPr lang="tr-TR" sz="2400" spc="0" dirty="0" smtClean="0">
                <a:solidFill>
                  <a:schemeClr val="tx1"/>
                </a:solidFill>
                <a:latin typeface="+mn-lt"/>
              </a:rPr>
              <a:t> </a:t>
            </a:r>
            <a:r>
              <a:rPr lang="tr-TR" sz="2400" spc="0" dirty="0" err="1" smtClean="0">
                <a:solidFill>
                  <a:schemeClr val="tx1"/>
                </a:solidFill>
                <a:latin typeface="+mn-lt"/>
              </a:rPr>
              <a:t>free</a:t>
            </a:r>
            <a:r>
              <a:rPr lang="tr-TR" sz="2400" spc="0" dirty="0" smtClean="0">
                <a:solidFill>
                  <a:schemeClr val="tx1"/>
                </a:solidFill>
                <a:latin typeface="+mn-lt"/>
              </a:rPr>
              <a:t> time</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Changing</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responsibility</a:t>
            </a:r>
            <a:endParaRPr lang="tr-TR" sz="2400" spc="0" dirty="0">
              <a:solidFill>
                <a:schemeClr val="tx1"/>
              </a:solidFill>
              <a:latin typeface="+mn-lt"/>
            </a:endParaRP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Work-related</a:t>
            </a:r>
            <a:r>
              <a:rPr lang="tr-TR" sz="4800" dirty="0" smtClean="0">
                <a:solidFill>
                  <a:schemeClr val="accent3">
                    <a:lumMod val="50000"/>
                  </a:schemeClr>
                </a:solidFill>
              </a:rPr>
              <a:t> </a:t>
            </a:r>
            <a:r>
              <a:rPr lang="tr-TR" sz="4800" dirty="0" err="1" smtClean="0">
                <a:solidFill>
                  <a:schemeClr val="accent3">
                    <a:lumMod val="50000"/>
                  </a:schemeClr>
                </a:solidFill>
              </a:rPr>
              <a:t>Stress</a:t>
            </a:r>
            <a:endParaRPr lang="tr-TR" sz="4800" dirty="0">
              <a:solidFill>
                <a:schemeClr val="accent3">
                  <a:lumMod val="50000"/>
                </a:schemeClr>
              </a:solidFill>
            </a:endParaRPr>
          </a:p>
        </p:txBody>
      </p:sp>
    </p:spTree>
    <p:extLst>
      <p:ext uri="{BB962C8B-B14F-4D97-AF65-F5344CB8AC3E}">
        <p14:creationId xmlns:p14="http://schemas.microsoft.com/office/powerpoint/2010/main" val="1686583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8501724" cy="5527068"/>
          </a:xfrm>
        </p:spPr>
        <p:txBody>
          <a:bodyPr/>
          <a:lstStyle/>
          <a:p>
            <a:pPr marL="342900" lvl="0" indent="-342900" algn="just">
              <a:buFont typeface="Wingdings" panose="05000000000000000000" pitchFamily="2" charset="2"/>
              <a:buChar char="Ø"/>
            </a:pPr>
            <a:r>
              <a:rPr lang="tr-TR" sz="2400" spc="0" dirty="0" err="1" smtClean="0">
                <a:solidFill>
                  <a:schemeClr val="tx1"/>
                </a:solidFill>
                <a:latin typeface="+mn-lt"/>
              </a:rPr>
              <a:t>Affects</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social</a:t>
            </a:r>
            <a:r>
              <a:rPr lang="tr-TR" sz="2400" spc="0" dirty="0" smtClean="0">
                <a:solidFill>
                  <a:schemeClr val="tx1"/>
                </a:solidFill>
                <a:latin typeface="+mn-lt"/>
              </a:rPr>
              <a:t> </a:t>
            </a:r>
            <a:r>
              <a:rPr lang="tr-TR" sz="2400" spc="0" dirty="0" err="1" smtClean="0">
                <a:solidFill>
                  <a:schemeClr val="tx1"/>
                </a:solidFill>
                <a:latin typeface="+mn-lt"/>
              </a:rPr>
              <a:t>lives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motivations</a:t>
            </a:r>
            <a:r>
              <a:rPr lang="tr-TR" sz="2400" spc="0" dirty="0" smtClean="0">
                <a:solidFill>
                  <a:schemeClr val="tx1"/>
                </a:solidFill>
                <a:latin typeface="+mn-lt"/>
              </a:rPr>
              <a:t> </a:t>
            </a:r>
            <a:r>
              <a:rPr lang="tr-TR" sz="2400" spc="0" dirty="0" err="1" smtClean="0">
                <a:solidFill>
                  <a:schemeClr val="tx1"/>
                </a:solidFill>
                <a:latin typeface="+mn-lt"/>
              </a:rPr>
              <a:t>negatively</a:t>
            </a:r>
            <a:endParaRPr lang="tr-TR" sz="2400" spc="0" dirty="0">
              <a:solidFill>
                <a:schemeClr val="tx1"/>
              </a:solidFill>
              <a:latin typeface="+mn-lt"/>
            </a:endParaRPr>
          </a:p>
          <a:p>
            <a:pPr marL="342900" lvl="0" indent="-342900" algn="just">
              <a:buFont typeface="Wingdings" panose="05000000000000000000" pitchFamily="2" charset="2"/>
              <a:buChar char="Ø"/>
            </a:pPr>
            <a:r>
              <a:rPr lang="tr-TR" sz="2400" spc="0" dirty="0" smtClean="0">
                <a:solidFill>
                  <a:schemeClr val="tx1"/>
                </a:solidFill>
                <a:latin typeface="+mn-lt"/>
              </a:rPr>
              <a:t>A </a:t>
            </a:r>
            <a:r>
              <a:rPr lang="tr-TR" sz="2400" spc="0" dirty="0" err="1" smtClean="0">
                <a:solidFill>
                  <a:schemeClr val="tx1"/>
                </a:solidFill>
                <a:latin typeface="+mn-lt"/>
              </a:rPr>
              <a:t>person</a:t>
            </a:r>
            <a:r>
              <a:rPr lang="tr-TR" sz="2400" spc="0" dirty="0" smtClean="0">
                <a:solidFill>
                  <a:schemeClr val="tx1"/>
                </a:solidFill>
                <a:latin typeface="+mn-lt"/>
              </a:rPr>
              <a:t> </a:t>
            </a:r>
            <a:r>
              <a:rPr lang="tr-TR" sz="2400" spc="0" dirty="0" err="1" smtClean="0">
                <a:solidFill>
                  <a:schemeClr val="tx1"/>
                </a:solidFill>
                <a:latin typeface="+mn-lt"/>
              </a:rPr>
              <a:t>or</a:t>
            </a:r>
            <a:r>
              <a:rPr lang="tr-TR" sz="2400" spc="0" dirty="0" smtClean="0">
                <a:solidFill>
                  <a:schemeClr val="tx1"/>
                </a:solidFill>
                <a:latin typeface="+mn-lt"/>
              </a:rPr>
              <a:t> a </a:t>
            </a:r>
            <a:r>
              <a:rPr lang="tr-TR" sz="2400" spc="0" dirty="0" err="1" smtClean="0">
                <a:solidFill>
                  <a:schemeClr val="tx1"/>
                </a:solidFill>
                <a:latin typeface="+mn-lt"/>
              </a:rPr>
              <a:t>group</a:t>
            </a:r>
            <a:r>
              <a:rPr lang="tr-TR" sz="2400" spc="0" dirty="0" smtClean="0">
                <a:solidFill>
                  <a:schemeClr val="tx1"/>
                </a:solidFill>
                <a:latin typeface="+mn-lt"/>
              </a:rPr>
              <a:t> </a:t>
            </a:r>
            <a:r>
              <a:rPr lang="tr-TR" sz="2400" spc="0" dirty="0" err="1" smtClean="0">
                <a:solidFill>
                  <a:schemeClr val="tx1"/>
                </a:solidFill>
                <a:latin typeface="+mn-lt"/>
              </a:rPr>
              <a:t>applies</a:t>
            </a:r>
            <a:r>
              <a:rPr lang="tr-TR" sz="2400" spc="0" dirty="0" smtClean="0">
                <a:solidFill>
                  <a:schemeClr val="tx1"/>
                </a:solidFill>
                <a:latin typeface="+mn-lt"/>
              </a:rPr>
              <a:t> </a:t>
            </a:r>
            <a:r>
              <a:rPr lang="tr-TR" sz="2400" spc="0" dirty="0" err="1" smtClean="0">
                <a:solidFill>
                  <a:schemeClr val="tx1"/>
                </a:solidFill>
                <a:latin typeface="+mn-lt"/>
              </a:rPr>
              <a:t>psychologic</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systematic</a:t>
            </a:r>
            <a:r>
              <a:rPr lang="tr-TR" sz="2400" spc="0" dirty="0" smtClean="0">
                <a:solidFill>
                  <a:schemeClr val="tx1"/>
                </a:solidFill>
                <a:latin typeface="+mn-lt"/>
              </a:rPr>
              <a:t> </a:t>
            </a:r>
            <a:r>
              <a:rPr lang="tr-TR" sz="2400" spc="0" dirty="0" err="1" smtClean="0">
                <a:solidFill>
                  <a:schemeClr val="tx1"/>
                </a:solidFill>
                <a:latin typeface="+mn-lt"/>
              </a:rPr>
              <a:t>pressure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another</a:t>
            </a:r>
            <a:r>
              <a:rPr lang="tr-TR" sz="2400" spc="0" dirty="0" smtClean="0">
                <a:solidFill>
                  <a:schemeClr val="tx1"/>
                </a:solidFill>
                <a:latin typeface="+mn-lt"/>
              </a:rPr>
              <a:t> </a:t>
            </a:r>
            <a:r>
              <a:rPr lang="tr-TR" sz="2400" spc="0" dirty="0" err="1" smtClean="0">
                <a:solidFill>
                  <a:schemeClr val="tx1"/>
                </a:solidFill>
                <a:latin typeface="+mn-lt"/>
              </a:rPr>
              <a:t>person</a:t>
            </a:r>
            <a:r>
              <a:rPr lang="tr-TR" sz="2400" spc="0" dirty="0" smtClean="0">
                <a:solidFill>
                  <a:schemeClr val="tx1"/>
                </a:solidFill>
                <a:latin typeface="+mn-lt"/>
              </a:rPr>
              <a:t> </a:t>
            </a:r>
            <a:r>
              <a:rPr lang="tr-TR" sz="2400" spc="0" dirty="0" err="1" smtClean="0">
                <a:solidFill>
                  <a:schemeClr val="tx1"/>
                </a:solidFill>
                <a:latin typeface="+mn-lt"/>
              </a:rPr>
              <a:t>or</a:t>
            </a:r>
            <a:r>
              <a:rPr lang="tr-TR" sz="2400" spc="0" dirty="0" smtClean="0">
                <a:solidFill>
                  <a:schemeClr val="tx1"/>
                </a:solidFill>
                <a:latin typeface="+mn-lt"/>
              </a:rPr>
              <a:t> </a:t>
            </a:r>
            <a:r>
              <a:rPr lang="tr-TR" sz="2400" spc="0" dirty="0" err="1" smtClean="0">
                <a:solidFill>
                  <a:schemeClr val="tx1"/>
                </a:solidFill>
                <a:latin typeface="+mn-lt"/>
              </a:rPr>
              <a:t>group</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 </a:t>
            </a:r>
            <a:r>
              <a:rPr lang="tr-TR" sz="2400" spc="0" dirty="0" err="1" smtClean="0">
                <a:solidFill>
                  <a:schemeClr val="tx1"/>
                </a:solidFill>
                <a:latin typeface="+mn-lt"/>
              </a:rPr>
              <a:t>long</a:t>
            </a:r>
            <a:r>
              <a:rPr lang="tr-TR" sz="2400" spc="0" dirty="0" smtClean="0">
                <a:solidFill>
                  <a:schemeClr val="tx1"/>
                </a:solidFill>
                <a:latin typeface="+mn-lt"/>
              </a:rPr>
              <a:t> time.</a:t>
            </a:r>
            <a:endParaRPr lang="tr-TR" sz="2400" spc="0" dirty="0">
              <a:solidFill>
                <a:schemeClr val="tx1"/>
              </a:solidFill>
              <a:latin typeface="+mn-lt"/>
            </a:endParaRPr>
          </a:p>
          <a:p>
            <a:pPr marL="342900" lvl="0" indent="-342900" algn="just">
              <a:buFont typeface="Wingdings" panose="05000000000000000000" pitchFamily="2" charset="2"/>
              <a:buChar char="Ø"/>
            </a:pPr>
            <a:r>
              <a:rPr lang="tr-TR" sz="2400" spc="0" dirty="0" err="1" smtClean="0">
                <a:solidFill>
                  <a:schemeClr val="tx1"/>
                </a:solidFill>
                <a:latin typeface="+mn-lt"/>
              </a:rPr>
              <a:t>Preventing</a:t>
            </a:r>
            <a:r>
              <a:rPr lang="tr-TR" sz="2400" spc="0" dirty="0" smtClean="0">
                <a:solidFill>
                  <a:schemeClr val="tx1"/>
                </a:solidFill>
                <a:latin typeface="+mn-lt"/>
              </a:rPr>
              <a:t> </a:t>
            </a:r>
            <a:r>
              <a:rPr lang="tr-TR" sz="2400" spc="0" dirty="0" err="1" smtClean="0">
                <a:solidFill>
                  <a:schemeClr val="tx1"/>
                </a:solidFill>
                <a:latin typeface="+mn-lt"/>
              </a:rPr>
              <a:t>expression</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interraction</a:t>
            </a:r>
            <a:r>
              <a:rPr lang="tr-TR" sz="2400" spc="0" dirty="0" smtClean="0">
                <a:solidFill>
                  <a:schemeClr val="tx1"/>
                </a:solidFill>
                <a:latin typeface="+mn-lt"/>
              </a:rPr>
              <a:t>, </a:t>
            </a:r>
            <a:endParaRPr lang="tr-TR" sz="2400" spc="0" dirty="0">
              <a:solidFill>
                <a:schemeClr val="tx1"/>
              </a:solidFill>
              <a:latin typeface="+mn-lt"/>
            </a:endParaRPr>
          </a:p>
          <a:p>
            <a:pPr marL="342900" lvl="0" indent="-342900" algn="just">
              <a:buFont typeface="Wingdings" panose="05000000000000000000" pitchFamily="2" charset="2"/>
              <a:buChar char="Ø"/>
            </a:pPr>
            <a:r>
              <a:rPr lang="tr-TR" sz="2400" spc="0" dirty="0" err="1" smtClean="0">
                <a:solidFill>
                  <a:schemeClr val="tx1"/>
                </a:solidFill>
                <a:latin typeface="+mn-lt"/>
              </a:rPr>
              <a:t>Giving</a:t>
            </a:r>
            <a:r>
              <a:rPr lang="tr-TR" sz="2400" spc="0" dirty="0" smtClean="0">
                <a:solidFill>
                  <a:schemeClr val="tx1"/>
                </a:solidFill>
                <a:latin typeface="+mn-lt"/>
              </a:rPr>
              <a:t> </a:t>
            </a:r>
            <a:r>
              <a:rPr lang="tr-TR" sz="2400" spc="0" dirty="0" err="1" smtClean="0">
                <a:solidFill>
                  <a:schemeClr val="tx1"/>
                </a:solidFill>
                <a:latin typeface="+mn-lt"/>
              </a:rPr>
              <a:t>unqualified</a:t>
            </a:r>
            <a:r>
              <a:rPr lang="tr-TR" sz="2400" spc="0" dirty="0" smtClean="0">
                <a:solidFill>
                  <a:schemeClr val="tx1"/>
                </a:solidFill>
                <a:latin typeface="+mn-lt"/>
              </a:rPr>
              <a:t> </a:t>
            </a:r>
            <a:r>
              <a:rPr lang="tr-TR" sz="2400" spc="0" dirty="0" err="1" smtClean="0">
                <a:solidFill>
                  <a:schemeClr val="tx1"/>
                </a:solidFill>
                <a:latin typeface="+mn-lt"/>
              </a:rPr>
              <a:t>works</a:t>
            </a:r>
            <a:r>
              <a:rPr lang="tr-TR" sz="2400" spc="0" dirty="0" smtClean="0">
                <a:solidFill>
                  <a:schemeClr val="tx1"/>
                </a:solidFill>
                <a:latin typeface="+mn-lt"/>
              </a:rPr>
              <a:t>,, </a:t>
            </a:r>
            <a:endParaRPr lang="tr-TR" sz="2400" spc="0" dirty="0">
              <a:solidFill>
                <a:schemeClr val="tx1"/>
              </a:solidFill>
              <a:latin typeface="+mn-lt"/>
            </a:endParaRPr>
          </a:p>
          <a:p>
            <a:pPr marL="342900" lvl="0" indent="-342900" algn="just">
              <a:buFont typeface="Wingdings" panose="05000000000000000000" pitchFamily="2" charset="2"/>
              <a:buChar char="Ø"/>
            </a:pPr>
            <a:r>
              <a:rPr lang="tr-TR" sz="2400" spc="0" dirty="0" err="1" smtClean="0">
                <a:solidFill>
                  <a:schemeClr val="tx1"/>
                </a:solidFill>
                <a:latin typeface="+mn-lt"/>
              </a:rPr>
              <a:t>Social</a:t>
            </a:r>
            <a:r>
              <a:rPr lang="tr-TR" sz="2400" spc="0" dirty="0" smtClean="0">
                <a:solidFill>
                  <a:schemeClr val="tx1"/>
                </a:solidFill>
                <a:latin typeface="+mn-lt"/>
              </a:rPr>
              <a:t> </a:t>
            </a:r>
            <a:r>
              <a:rPr lang="tr-TR" sz="2400" spc="0" dirty="0" err="1" smtClean="0">
                <a:solidFill>
                  <a:schemeClr val="tx1"/>
                </a:solidFill>
                <a:latin typeface="+mn-lt"/>
              </a:rPr>
              <a:t>isolation</a:t>
            </a:r>
            <a:r>
              <a:rPr lang="tr-TR" sz="2400" spc="0" dirty="0">
                <a:solidFill>
                  <a:schemeClr val="tx1"/>
                </a:solidFill>
                <a:latin typeface="+mn-lt"/>
              </a:rPr>
              <a:t>, </a:t>
            </a:r>
            <a:r>
              <a:rPr lang="tr-TR" sz="2400" spc="0" dirty="0" err="1" smtClean="0">
                <a:solidFill>
                  <a:schemeClr val="tx1"/>
                </a:solidFill>
                <a:latin typeface="+mn-lt"/>
              </a:rPr>
              <a:t>exclusion</a:t>
            </a:r>
            <a:r>
              <a:rPr lang="tr-TR" sz="2400" spc="0" dirty="0" smtClean="0">
                <a:solidFill>
                  <a:schemeClr val="tx1"/>
                </a:solidFill>
                <a:latin typeface="+mn-lt"/>
              </a:rPr>
              <a:t>, </a:t>
            </a:r>
            <a:r>
              <a:rPr lang="tr-TR" sz="2400" spc="0" dirty="0" err="1" smtClean="0">
                <a:solidFill>
                  <a:schemeClr val="tx1"/>
                </a:solidFill>
                <a:latin typeface="+mn-lt"/>
              </a:rPr>
              <a:t>neglection</a:t>
            </a:r>
            <a:r>
              <a:rPr lang="tr-TR" sz="2400" spc="0" dirty="0" smtClean="0">
                <a:solidFill>
                  <a:schemeClr val="tx1"/>
                </a:solidFill>
                <a:latin typeface="+mn-lt"/>
              </a:rPr>
              <a:t>, </a:t>
            </a:r>
            <a:r>
              <a:rPr lang="tr-TR" sz="2400" spc="0" dirty="0" err="1" smtClean="0">
                <a:solidFill>
                  <a:schemeClr val="tx1"/>
                </a:solidFill>
                <a:latin typeface="+mn-lt"/>
              </a:rPr>
              <a:t>etc</a:t>
            </a:r>
            <a:r>
              <a:rPr lang="tr-TR" sz="2400" spc="0" dirty="0" smtClean="0">
                <a:solidFill>
                  <a:schemeClr val="tx1"/>
                </a:solidFill>
                <a:latin typeface="+mn-lt"/>
              </a:rPr>
              <a:t> </a:t>
            </a:r>
            <a:r>
              <a:rPr lang="tr-TR" sz="2400" spc="0" dirty="0" err="1" smtClean="0">
                <a:solidFill>
                  <a:schemeClr val="tx1"/>
                </a:solidFill>
                <a:latin typeface="+mn-lt"/>
              </a:rPr>
              <a:t>may</a:t>
            </a:r>
            <a:r>
              <a:rPr lang="tr-TR" sz="2400" spc="0" dirty="0" smtClean="0">
                <a:solidFill>
                  <a:schemeClr val="tx1"/>
                </a:solidFill>
                <a:latin typeface="+mn-lt"/>
              </a:rPr>
              <a:t> be done.</a:t>
            </a:r>
            <a:endParaRPr lang="tr-TR" sz="2400" spc="0" dirty="0">
              <a:solidFill>
                <a:schemeClr val="tx1"/>
              </a:solidFill>
              <a:latin typeface="+mn-lt"/>
            </a:endParaRP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a:solidFill>
                  <a:schemeClr val="accent3">
                    <a:lumMod val="50000"/>
                  </a:schemeClr>
                </a:solidFill>
              </a:rPr>
              <a:t>Mobbing</a:t>
            </a:r>
            <a:endParaRPr lang="tr-TR" sz="4800" dirty="0">
              <a:solidFill>
                <a:schemeClr val="accent3">
                  <a:lumMod val="50000"/>
                </a:schemeClr>
              </a:solidFill>
            </a:endParaRPr>
          </a:p>
        </p:txBody>
      </p:sp>
      <p:pic>
        <p:nvPicPr>
          <p:cNvPr id="2" name="Resim 1"/>
          <p:cNvPicPr>
            <a:picLocks noChangeAspect="1"/>
          </p:cNvPicPr>
          <p:nvPr/>
        </p:nvPicPr>
        <p:blipFill>
          <a:blip r:embed="rId2">
            <a:clrChange>
              <a:clrFrom>
                <a:srgbClr val="C7D2D8"/>
              </a:clrFrom>
              <a:clrTo>
                <a:srgbClr val="C7D2D8">
                  <a:alpha val="0"/>
                </a:srgbClr>
              </a:clrTo>
            </a:clrChange>
          </a:blip>
          <a:stretch>
            <a:fillRect/>
          </a:stretch>
        </p:blipFill>
        <p:spPr>
          <a:xfrm>
            <a:off x="3378501" y="4016184"/>
            <a:ext cx="5055326" cy="2841816"/>
          </a:xfrm>
          <a:prstGeom prst="rect">
            <a:avLst/>
          </a:prstGeom>
        </p:spPr>
      </p:pic>
    </p:spTree>
    <p:extLst>
      <p:ext uri="{BB962C8B-B14F-4D97-AF65-F5344CB8AC3E}">
        <p14:creationId xmlns:p14="http://schemas.microsoft.com/office/powerpoint/2010/main" val="35104771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4" y="1030486"/>
            <a:ext cx="4961689" cy="2300543"/>
          </a:xfrm>
        </p:spPr>
        <p:txBody>
          <a:bodyPr/>
          <a:lstStyle/>
          <a:p>
            <a:pPr marL="342900" lvl="0" indent="-342900" algn="just">
              <a:buFont typeface="Wingdings" panose="05000000000000000000" pitchFamily="2" charset="2"/>
              <a:buChar char="Ø"/>
            </a:pPr>
            <a:r>
              <a:rPr lang="tr-TR" sz="2400" spc="0" dirty="0" err="1" smtClean="0">
                <a:solidFill>
                  <a:schemeClr val="tx1"/>
                </a:solidFill>
                <a:latin typeface="+mn-lt"/>
              </a:rPr>
              <a:t>Words</a:t>
            </a:r>
            <a:r>
              <a:rPr lang="tr-TR" sz="2400" spc="0" dirty="0">
                <a:solidFill>
                  <a:schemeClr val="tx1"/>
                </a:solidFill>
                <a:latin typeface="+mn-lt"/>
              </a:rPr>
              <a:t>/</a:t>
            </a:r>
            <a:r>
              <a:rPr lang="tr-TR" sz="2400" spc="0" dirty="0" err="1" smtClean="0">
                <a:solidFill>
                  <a:schemeClr val="tx1"/>
                </a:solidFill>
                <a:latin typeface="+mn-lt"/>
              </a:rPr>
              <a:t>actions</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may</a:t>
            </a:r>
            <a:r>
              <a:rPr lang="tr-TR" sz="2400" spc="0" dirty="0" smtClean="0">
                <a:solidFill>
                  <a:schemeClr val="tx1"/>
                </a:solidFill>
                <a:latin typeface="+mn-lt"/>
              </a:rPr>
              <a:t> </a:t>
            </a:r>
            <a:r>
              <a:rPr lang="tr-TR" sz="2400" spc="0" dirty="0" err="1" smtClean="0">
                <a:solidFill>
                  <a:schemeClr val="tx1"/>
                </a:solidFill>
                <a:latin typeface="+mn-lt"/>
              </a:rPr>
              <a:t>face</a:t>
            </a:r>
            <a:r>
              <a:rPr lang="tr-TR" sz="2400" spc="0" dirty="0" smtClean="0">
                <a:solidFill>
                  <a:schemeClr val="tx1"/>
                </a:solidFill>
                <a:latin typeface="+mn-lt"/>
              </a:rPr>
              <a:t> </a:t>
            </a:r>
            <a:r>
              <a:rPr lang="tr-TR" sz="2400" spc="0" dirty="0" err="1" smtClean="0">
                <a:solidFill>
                  <a:schemeClr val="tx1"/>
                </a:solidFill>
                <a:latin typeface="+mn-lt"/>
              </a:rPr>
              <a:t>during</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that</a:t>
            </a:r>
            <a:r>
              <a:rPr lang="tr-TR" sz="2400" spc="0" dirty="0" smtClean="0">
                <a:solidFill>
                  <a:schemeClr val="tx1"/>
                </a:solidFill>
                <a:latin typeface="+mn-lt"/>
              </a:rPr>
              <a:t> </a:t>
            </a:r>
            <a:r>
              <a:rPr lang="tr-TR" sz="2400" spc="0" dirty="0" err="1" smtClean="0">
                <a:solidFill>
                  <a:schemeClr val="tx1"/>
                </a:solidFill>
                <a:latin typeface="+mn-lt"/>
              </a:rPr>
              <a:t>may</a:t>
            </a:r>
            <a:r>
              <a:rPr lang="tr-TR" sz="2400" spc="0" dirty="0" smtClean="0">
                <a:solidFill>
                  <a:schemeClr val="tx1"/>
                </a:solidFill>
                <a:latin typeface="+mn-lt"/>
              </a:rPr>
              <a:t> </a:t>
            </a:r>
            <a:r>
              <a:rPr lang="tr-TR" sz="2400" spc="0" dirty="0" err="1" smtClean="0">
                <a:solidFill>
                  <a:schemeClr val="tx1"/>
                </a:solidFill>
                <a:latin typeface="+mn-lt"/>
              </a:rPr>
              <a:t>cause</a:t>
            </a:r>
            <a:r>
              <a:rPr lang="tr-TR" sz="2400" spc="0" dirty="0" smtClean="0">
                <a:solidFill>
                  <a:schemeClr val="tx1"/>
                </a:solidFill>
                <a:latin typeface="+mn-lt"/>
              </a:rPr>
              <a:t> </a:t>
            </a:r>
            <a:r>
              <a:rPr lang="tr-TR" sz="2400" spc="0" dirty="0" err="1" smtClean="0">
                <a:solidFill>
                  <a:schemeClr val="tx1"/>
                </a:solidFill>
                <a:latin typeface="+mn-lt"/>
              </a:rPr>
              <a:t>physical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psychologic</a:t>
            </a:r>
            <a:r>
              <a:rPr lang="tr-TR" sz="2400" spc="0" dirty="0" smtClean="0">
                <a:solidFill>
                  <a:schemeClr val="tx1"/>
                </a:solidFill>
                <a:latin typeface="+mn-lt"/>
              </a:rPr>
              <a:t> </a:t>
            </a:r>
            <a:r>
              <a:rPr lang="tr-TR" sz="2400" spc="0" dirty="0" err="1" smtClean="0">
                <a:solidFill>
                  <a:schemeClr val="tx1"/>
                </a:solidFill>
                <a:latin typeface="+mn-lt"/>
              </a:rPr>
              <a:t>hazards</a:t>
            </a:r>
            <a:r>
              <a:rPr lang="tr-TR" sz="2400" spc="0" dirty="0" smtClean="0">
                <a:solidFill>
                  <a:schemeClr val="tx1"/>
                </a:solidFill>
                <a:latin typeface="+mn-lt"/>
              </a:rPr>
              <a:t>.</a:t>
            </a:r>
            <a:endParaRPr lang="tr-TR" sz="2400" spc="0" dirty="0">
              <a:solidFill>
                <a:schemeClr val="tx1"/>
              </a:solidFill>
              <a:latin typeface="+mn-lt"/>
            </a:endParaRPr>
          </a:p>
          <a:p>
            <a:pPr lvl="0" algn="just"/>
            <a:endParaRPr lang="tr-TR" sz="2400" spc="0" dirty="0" smtClean="0">
              <a:solidFill>
                <a:schemeClr val="tx1"/>
              </a:solidFill>
              <a:latin typeface="+mn-lt"/>
            </a:endParaRP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Violence</a:t>
            </a:r>
            <a:endParaRPr lang="tr-TR" sz="4800" dirty="0">
              <a:solidFill>
                <a:schemeClr val="accent3">
                  <a:lumMod val="50000"/>
                </a:schemeClr>
              </a:solidFill>
            </a:endParaRPr>
          </a:p>
        </p:txBody>
      </p:sp>
      <p:pic>
        <p:nvPicPr>
          <p:cNvPr id="3" name="Resim 2"/>
          <p:cNvPicPr>
            <a:picLocks noChangeAspect="1"/>
          </p:cNvPicPr>
          <p:nvPr/>
        </p:nvPicPr>
        <p:blipFill>
          <a:blip r:embed="rId2">
            <a:duotone>
              <a:prstClr val="black"/>
              <a:schemeClr val="accent3">
                <a:tint val="45000"/>
                <a:satMod val="400000"/>
              </a:schemeClr>
            </a:duotone>
          </a:blip>
          <a:stretch>
            <a:fillRect/>
          </a:stretch>
        </p:blipFill>
        <p:spPr>
          <a:xfrm>
            <a:off x="5431331" y="1036080"/>
            <a:ext cx="4130680" cy="5821920"/>
          </a:xfrm>
          <a:prstGeom prst="rect">
            <a:avLst/>
          </a:prstGeom>
        </p:spPr>
      </p:pic>
    </p:spTree>
    <p:extLst>
      <p:ext uri="{BB962C8B-B14F-4D97-AF65-F5344CB8AC3E}">
        <p14:creationId xmlns:p14="http://schemas.microsoft.com/office/powerpoint/2010/main" val="22620254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8501724" cy="5527068"/>
          </a:xfrm>
        </p:spPr>
        <p:txBody>
          <a:bodyPr/>
          <a:lstStyle/>
          <a:p>
            <a:pPr lvl="0" algn="just"/>
            <a:r>
              <a:rPr lang="tr-TR" sz="2400" spc="0" dirty="0" err="1" smtClean="0">
                <a:solidFill>
                  <a:schemeClr val="tx1"/>
                </a:solidFill>
                <a:latin typeface="+mn-lt"/>
              </a:rPr>
              <a:t>Condition</a:t>
            </a:r>
            <a:r>
              <a:rPr lang="tr-TR" sz="2400" spc="0" dirty="0" smtClean="0">
                <a:solidFill>
                  <a:schemeClr val="tx1"/>
                </a:solidFill>
                <a:latin typeface="+mn-lt"/>
              </a:rPr>
              <a:t> </a:t>
            </a:r>
            <a:r>
              <a:rPr lang="tr-TR" sz="2400" spc="0" dirty="0" err="1" smtClean="0">
                <a:solidFill>
                  <a:schemeClr val="tx1"/>
                </a:solidFill>
                <a:latin typeface="+mn-lt"/>
              </a:rPr>
              <a:t>causing</a:t>
            </a:r>
            <a:r>
              <a:rPr lang="tr-TR" sz="2400" spc="0" dirty="0" smtClean="0">
                <a:solidFill>
                  <a:schemeClr val="tx1"/>
                </a:solidFill>
                <a:latin typeface="+mn-lt"/>
              </a:rPr>
              <a:t> </a:t>
            </a:r>
            <a:r>
              <a:rPr lang="tr-TR" sz="2400" spc="0" dirty="0" err="1" smtClean="0">
                <a:solidFill>
                  <a:schemeClr val="tx1"/>
                </a:solidFill>
                <a:latin typeface="+mn-lt"/>
              </a:rPr>
              <a:t>negative</a:t>
            </a:r>
            <a:r>
              <a:rPr lang="tr-TR" sz="2400" spc="0" dirty="0" smtClean="0">
                <a:solidFill>
                  <a:schemeClr val="tx1"/>
                </a:solidFill>
                <a:latin typeface="+mn-lt"/>
              </a:rPr>
              <a:t> </a:t>
            </a:r>
            <a:r>
              <a:rPr lang="tr-TR" sz="2400" spc="0" dirty="0" err="1" smtClean="0">
                <a:solidFill>
                  <a:schemeClr val="tx1"/>
                </a:solidFill>
                <a:latin typeface="+mn-lt"/>
              </a:rPr>
              <a:t>psychologic</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physical</a:t>
            </a:r>
            <a:r>
              <a:rPr lang="tr-TR" sz="2400" spc="0" dirty="0" smtClean="0">
                <a:solidFill>
                  <a:schemeClr val="tx1"/>
                </a:solidFill>
                <a:latin typeface="+mn-lt"/>
              </a:rPr>
              <a:t> </a:t>
            </a:r>
            <a:r>
              <a:rPr lang="tr-TR" sz="2400" spc="0" dirty="0" err="1" smtClean="0">
                <a:solidFill>
                  <a:schemeClr val="tx1"/>
                </a:solidFill>
                <a:latin typeface="+mn-lt"/>
              </a:rPr>
              <a:t>effects</a:t>
            </a:r>
            <a:r>
              <a:rPr lang="tr-TR" sz="2400" spc="0" dirty="0" smtClean="0">
                <a:solidFill>
                  <a:schemeClr val="tx1"/>
                </a:solidFill>
                <a:latin typeface="+mn-lt"/>
              </a:rPr>
              <a:t> in life </a:t>
            </a:r>
            <a:r>
              <a:rPr lang="tr-TR" sz="2400" spc="0" dirty="0" err="1" smtClean="0">
                <a:solidFill>
                  <a:schemeClr val="tx1"/>
                </a:solidFill>
                <a:latin typeface="+mn-lt"/>
              </a:rPr>
              <a:t>straining</a:t>
            </a:r>
            <a:r>
              <a:rPr lang="tr-TR" sz="2400" spc="0" dirty="0" smtClean="0">
                <a:solidFill>
                  <a:schemeClr val="tx1"/>
                </a:solidFill>
                <a:latin typeface="+mn-lt"/>
              </a:rPr>
              <a:t> </a:t>
            </a:r>
            <a:r>
              <a:rPr lang="tr-TR" sz="2400" spc="0" dirty="0" err="1" smtClean="0">
                <a:solidFill>
                  <a:schemeClr val="tx1"/>
                </a:solidFill>
                <a:latin typeface="+mn-lt"/>
              </a:rPr>
              <a:t>person’s</a:t>
            </a:r>
            <a:r>
              <a:rPr lang="tr-TR" sz="2400" spc="0" dirty="0" smtClean="0">
                <a:solidFill>
                  <a:schemeClr val="tx1"/>
                </a:solidFill>
                <a:latin typeface="+mn-lt"/>
              </a:rPr>
              <a:t> </a:t>
            </a:r>
            <a:r>
              <a:rPr lang="tr-TR" sz="2400" spc="0" dirty="0" err="1" smtClean="0">
                <a:solidFill>
                  <a:schemeClr val="tx1"/>
                </a:solidFill>
                <a:latin typeface="+mn-lt"/>
              </a:rPr>
              <a:t>physical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psychological</a:t>
            </a:r>
            <a:r>
              <a:rPr lang="tr-TR" sz="2400" spc="0" dirty="0" smtClean="0">
                <a:solidFill>
                  <a:schemeClr val="tx1"/>
                </a:solidFill>
                <a:latin typeface="+mn-lt"/>
              </a:rPr>
              <a:t> </a:t>
            </a:r>
            <a:r>
              <a:rPr lang="tr-TR" sz="2400" spc="0" dirty="0" err="1" smtClean="0">
                <a:solidFill>
                  <a:schemeClr val="tx1"/>
                </a:solidFill>
                <a:latin typeface="+mn-lt"/>
              </a:rPr>
              <a:t>limits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a:solidFill>
                  <a:schemeClr val="tx1"/>
                </a:solidFill>
                <a:latin typeface="+mn-lt"/>
              </a:rPr>
              <a:t> </a:t>
            </a:r>
            <a:r>
              <a:rPr lang="tr-TR" sz="2400" spc="0" dirty="0" err="1" smtClean="0">
                <a:solidFill>
                  <a:schemeClr val="tx1"/>
                </a:solidFill>
                <a:latin typeface="+mn-lt"/>
              </a:rPr>
              <a:t>emerging</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threatening</a:t>
            </a:r>
            <a:r>
              <a:rPr lang="tr-TR" sz="2400" spc="0" dirty="0" smtClean="0">
                <a:solidFill>
                  <a:schemeClr val="tx1"/>
                </a:solidFill>
                <a:latin typeface="+mn-lt"/>
              </a:rPr>
              <a:t> </a:t>
            </a:r>
            <a:r>
              <a:rPr lang="tr-TR" sz="2400" spc="0" dirty="0" err="1" smtClean="0">
                <a:solidFill>
                  <a:schemeClr val="tx1"/>
                </a:solidFill>
                <a:latin typeface="+mn-lt"/>
              </a:rPr>
              <a:t>sensation</a:t>
            </a:r>
            <a:r>
              <a:rPr lang="tr-TR" sz="2400" spc="0" dirty="0" smtClean="0">
                <a:solidFill>
                  <a:schemeClr val="tx1"/>
                </a:solidFill>
                <a:latin typeface="+mn-lt"/>
              </a:rPr>
              <a:t>.</a:t>
            </a:r>
            <a:endParaRPr lang="tr-TR" sz="2400" spc="0" dirty="0">
              <a:solidFill>
                <a:schemeClr val="tx1"/>
              </a:solidFill>
              <a:latin typeface="+mn-lt"/>
            </a:endParaRPr>
          </a:p>
          <a:p>
            <a:pPr lvl="0" algn="just"/>
            <a:r>
              <a:rPr lang="tr-TR" sz="2400" spc="0" dirty="0" err="1" smtClean="0">
                <a:solidFill>
                  <a:schemeClr val="tx1"/>
                </a:solidFill>
                <a:latin typeface="+mn-lt"/>
              </a:rPr>
              <a:t>Defined</a:t>
            </a:r>
            <a:r>
              <a:rPr lang="tr-TR" sz="2400" spc="0" dirty="0" smtClean="0">
                <a:solidFill>
                  <a:schemeClr val="tx1"/>
                </a:solidFill>
                <a:latin typeface="+mn-lt"/>
              </a:rPr>
              <a:t> as a </a:t>
            </a:r>
            <a:r>
              <a:rPr lang="tr-TR" sz="2400" spc="0" dirty="0" err="1" smtClean="0">
                <a:solidFill>
                  <a:schemeClr val="tx1"/>
                </a:solidFill>
                <a:latin typeface="+mn-lt"/>
              </a:rPr>
              <a:t>dynamic</a:t>
            </a:r>
            <a:r>
              <a:rPr lang="tr-TR" sz="2400" spc="0" dirty="0" smtClean="0">
                <a:solidFill>
                  <a:schemeClr val="tx1"/>
                </a:solidFill>
                <a:latin typeface="+mn-lt"/>
              </a:rPr>
              <a:t> </a:t>
            </a:r>
            <a:r>
              <a:rPr lang="tr-TR" sz="2400" spc="0" dirty="0" err="1" smtClean="0">
                <a:solidFill>
                  <a:schemeClr val="tx1"/>
                </a:solidFill>
                <a:latin typeface="+mn-lt"/>
              </a:rPr>
              <a:t>negative</a:t>
            </a:r>
            <a:r>
              <a:rPr lang="tr-TR" sz="2400" spc="0" dirty="0" smtClean="0">
                <a:solidFill>
                  <a:schemeClr val="tx1"/>
                </a:solidFill>
                <a:latin typeface="+mn-lt"/>
              </a:rPr>
              <a:t> </a:t>
            </a:r>
            <a:r>
              <a:rPr lang="tr-TR" sz="2400" spc="0" dirty="0" err="1" smtClean="0">
                <a:solidFill>
                  <a:schemeClr val="tx1"/>
                </a:solidFill>
                <a:latin typeface="+mn-lt"/>
              </a:rPr>
              <a:t>process</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 </a:t>
            </a:r>
            <a:r>
              <a:rPr lang="tr-TR" sz="2400" spc="0" dirty="0" err="1" smtClean="0">
                <a:solidFill>
                  <a:schemeClr val="tx1"/>
                </a:solidFill>
                <a:latin typeface="+mn-lt"/>
              </a:rPr>
              <a:t>chronic</a:t>
            </a:r>
            <a:r>
              <a:rPr lang="tr-TR" sz="2400" spc="0" dirty="0" smtClean="0">
                <a:solidFill>
                  <a:schemeClr val="tx1"/>
                </a:solidFill>
                <a:latin typeface="+mn-lt"/>
              </a:rPr>
              <a:t> </a:t>
            </a:r>
            <a:r>
              <a:rPr lang="tr-TR" sz="2400" spc="0" dirty="0" err="1" smtClean="0">
                <a:solidFill>
                  <a:schemeClr val="tx1"/>
                </a:solidFill>
                <a:latin typeface="+mn-lt"/>
              </a:rPr>
              <a:t>negative</a:t>
            </a:r>
            <a:r>
              <a:rPr lang="tr-TR" sz="2400" spc="0" dirty="0" smtClean="0">
                <a:solidFill>
                  <a:schemeClr val="tx1"/>
                </a:solidFill>
                <a:latin typeface="+mn-lt"/>
              </a:rPr>
              <a:t> </a:t>
            </a:r>
            <a:r>
              <a:rPr lang="tr-TR" sz="2400" spc="0" dirty="0" err="1" smtClean="0">
                <a:solidFill>
                  <a:schemeClr val="tx1"/>
                </a:solidFill>
                <a:latin typeface="+mn-lt"/>
              </a:rPr>
              <a:t>interraction</a:t>
            </a:r>
            <a:r>
              <a:rPr lang="tr-TR" sz="2400" spc="0" dirty="0" smtClean="0">
                <a:solidFill>
                  <a:schemeClr val="tx1"/>
                </a:solidFill>
                <a:latin typeface="+mn-lt"/>
              </a:rPr>
              <a:t> </a:t>
            </a:r>
            <a:r>
              <a:rPr lang="tr-TR" sz="2400" spc="0" dirty="0" err="1" smtClean="0">
                <a:solidFill>
                  <a:schemeClr val="tx1"/>
                </a:solidFill>
                <a:latin typeface="+mn-lt"/>
              </a:rPr>
              <a:t>between</a:t>
            </a:r>
            <a:r>
              <a:rPr lang="tr-TR" sz="2400" spc="0" dirty="0" smtClean="0">
                <a:solidFill>
                  <a:schemeClr val="tx1"/>
                </a:solidFill>
                <a:latin typeface="+mn-lt"/>
              </a:rPr>
              <a:t> </a:t>
            </a:r>
            <a:r>
              <a:rPr lang="tr-TR" sz="2400" spc="0" dirty="0" err="1" smtClean="0">
                <a:solidFill>
                  <a:schemeClr val="tx1"/>
                </a:solidFill>
                <a:latin typeface="+mn-lt"/>
              </a:rPr>
              <a:t>person</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environment</a:t>
            </a:r>
            <a:r>
              <a:rPr lang="tr-TR" sz="2400" spc="0" dirty="0" smtClean="0">
                <a:solidFill>
                  <a:schemeClr val="tx1"/>
                </a:solidFill>
                <a:latin typeface="+mn-lt"/>
              </a:rPr>
              <a:t> (</a:t>
            </a:r>
            <a:r>
              <a:rPr lang="tr-TR" sz="2400" spc="0" dirty="0" err="1" smtClean="0">
                <a:solidFill>
                  <a:schemeClr val="tx1"/>
                </a:solidFill>
                <a:latin typeface="+mn-lt"/>
              </a:rPr>
              <a:t>Lazarus</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Stress</a:t>
            </a:r>
            <a:endParaRPr lang="tr-TR" sz="4800" dirty="0">
              <a:solidFill>
                <a:schemeClr val="accent3">
                  <a:lumMod val="50000"/>
                </a:schemeClr>
              </a:solidFill>
            </a:endParaRPr>
          </a:p>
        </p:txBody>
      </p:sp>
      <p:pic>
        <p:nvPicPr>
          <p:cNvPr id="9" name="Resim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168" y="3292802"/>
            <a:ext cx="5836614" cy="3565198"/>
          </a:xfrm>
          <a:prstGeom prst="rect">
            <a:avLst/>
          </a:prstGeom>
        </p:spPr>
      </p:pic>
    </p:spTree>
    <p:extLst>
      <p:ext uri="{BB962C8B-B14F-4D97-AF65-F5344CB8AC3E}">
        <p14:creationId xmlns:p14="http://schemas.microsoft.com/office/powerpoint/2010/main" val="37366251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5"/>
            <a:ext cx="7822455" cy="5566257"/>
          </a:xfrm>
        </p:spPr>
        <p:txBody>
          <a:bodyPr/>
          <a:lstStyle/>
          <a:p>
            <a:pPr marL="342900" lvl="0" indent="-342900" algn="just">
              <a:buFont typeface="Wingdings" panose="05000000000000000000" pitchFamily="2" charset="2"/>
              <a:buChar char="ü"/>
            </a:pPr>
            <a:r>
              <a:rPr lang="tr-TR" sz="2400" spc="0" dirty="0" err="1" smtClean="0">
                <a:solidFill>
                  <a:schemeClr val="tx1"/>
                </a:solidFill>
                <a:latin typeface="+mn-lt"/>
              </a:rPr>
              <a:t>Fatigue</a:t>
            </a:r>
            <a:r>
              <a:rPr lang="tr-TR" sz="2400" spc="0" dirty="0" smtClean="0">
                <a:solidFill>
                  <a:schemeClr val="tx1"/>
                </a:solidFill>
                <a:latin typeface="+mn-lt"/>
              </a:rPr>
              <a:t>, </a:t>
            </a:r>
            <a:r>
              <a:rPr lang="tr-TR" sz="2400" spc="0" dirty="0" err="1" smtClean="0">
                <a:solidFill>
                  <a:schemeClr val="tx1"/>
                </a:solidFill>
                <a:latin typeface="+mn-lt"/>
              </a:rPr>
              <a:t>unwillingness</a:t>
            </a:r>
            <a:r>
              <a:rPr lang="tr-TR" sz="2400" spc="0" dirty="0" smtClean="0">
                <a:solidFill>
                  <a:schemeClr val="tx1"/>
                </a:solidFill>
                <a:latin typeface="+mn-lt"/>
              </a:rPr>
              <a:t>, </a:t>
            </a:r>
            <a:r>
              <a:rPr lang="tr-TR" sz="2400" spc="0" dirty="0" err="1" smtClean="0">
                <a:solidFill>
                  <a:schemeClr val="tx1"/>
                </a:solidFill>
                <a:latin typeface="+mn-lt"/>
              </a:rPr>
              <a:t>headache</a:t>
            </a:r>
            <a:r>
              <a:rPr lang="tr-TR" sz="2400" spc="0" dirty="0" smtClean="0">
                <a:solidFill>
                  <a:schemeClr val="tx1"/>
                </a:solidFill>
                <a:latin typeface="+mn-lt"/>
              </a:rPr>
              <a:t>, </a:t>
            </a:r>
            <a:r>
              <a:rPr lang="tr-TR" sz="2400" spc="0" dirty="0" err="1" smtClean="0">
                <a:solidFill>
                  <a:schemeClr val="tx1"/>
                </a:solidFill>
                <a:latin typeface="+mn-lt"/>
              </a:rPr>
              <a:t>sleep</a:t>
            </a:r>
            <a:r>
              <a:rPr lang="tr-TR" sz="2400" spc="0" dirty="0" smtClean="0">
                <a:solidFill>
                  <a:schemeClr val="tx1"/>
                </a:solidFill>
                <a:latin typeface="+mn-lt"/>
              </a:rPr>
              <a:t> </a:t>
            </a:r>
            <a:r>
              <a:rPr lang="tr-TR" sz="2400" spc="0" dirty="0" err="1" smtClean="0">
                <a:solidFill>
                  <a:schemeClr val="tx1"/>
                </a:solidFill>
                <a:latin typeface="+mn-lt"/>
              </a:rPr>
              <a:t>disorder</a:t>
            </a:r>
            <a:r>
              <a:rPr lang="tr-TR" sz="2400" spc="0" dirty="0" smtClean="0">
                <a:solidFill>
                  <a:schemeClr val="tx1"/>
                </a:solidFill>
                <a:latin typeface="+mn-lt"/>
              </a:rPr>
              <a:t>, </a:t>
            </a:r>
            <a:r>
              <a:rPr lang="tr-TR" sz="2400" spc="0" dirty="0" err="1" smtClean="0">
                <a:solidFill>
                  <a:schemeClr val="tx1"/>
                </a:solidFill>
                <a:latin typeface="+mn-lt"/>
              </a:rPr>
              <a:t>concentration</a:t>
            </a:r>
            <a:r>
              <a:rPr lang="tr-TR" sz="2400" spc="0" dirty="0" smtClean="0">
                <a:solidFill>
                  <a:schemeClr val="tx1"/>
                </a:solidFill>
                <a:latin typeface="+mn-lt"/>
              </a:rPr>
              <a:t> </a:t>
            </a:r>
            <a:r>
              <a:rPr lang="tr-TR" sz="2400" spc="0" dirty="0" err="1" smtClean="0">
                <a:solidFill>
                  <a:schemeClr val="tx1"/>
                </a:solidFill>
                <a:latin typeface="+mn-lt"/>
              </a:rPr>
              <a:t>disorder</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Circulation</a:t>
            </a:r>
            <a:r>
              <a:rPr lang="tr-TR" sz="2400" spc="0" dirty="0" smtClean="0">
                <a:solidFill>
                  <a:schemeClr val="tx1"/>
                </a:solidFill>
                <a:latin typeface="+mn-lt"/>
              </a:rPr>
              <a:t> </a:t>
            </a:r>
            <a:r>
              <a:rPr lang="tr-TR" sz="2400" spc="0" dirty="0" err="1" smtClean="0">
                <a:solidFill>
                  <a:schemeClr val="tx1"/>
                </a:solidFill>
                <a:latin typeface="+mn-lt"/>
              </a:rPr>
              <a:t>disoreder</a:t>
            </a:r>
            <a:r>
              <a:rPr lang="tr-TR" sz="2400" spc="0" dirty="0" smtClean="0">
                <a:solidFill>
                  <a:schemeClr val="tx1"/>
                </a:solidFill>
                <a:latin typeface="+mn-lt"/>
              </a:rPr>
              <a:t> </a:t>
            </a:r>
            <a:r>
              <a:rPr lang="tr-TR" sz="2400" spc="0" dirty="0">
                <a:solidFill>
                  <a:schemeClr val="tx1"/>
                </a:solidFill>
                <a:latin typeface="+mn-lt"/>
              </a:rPr>
              <a:t>(</a:t>
            </a:r>
            <a:r>
              <a:rPr lang="tr-TR" sz="2400" spc="0" dirty="0" err="1" smtClean="0">
                <a:solidFill>
                  <a:schemeClr val="tx1"/>
                </a:solidFill>
                <a:latin typeface="+mn-lt"/>
              </a:rPr>
              <a:t>arrhytmia</a:t>
            </a:r>
            <a:r>
              <a:rPr lang="tr-TR" sz="2400" spc="0" dirty="0" smtClean="0">
                <a:solidFill>
                  <a:schemeClr val="tx1"/>
                </a:solidFill>
                <a:latin typeface="+mn-lt"/>
              </a:rPr>
              <a:t>, </a:t>
            </a:r>
            <a:r>
              <a:rPr lang="tr-TR" sz="2400" spc="0" dirty="0" err="1" smtClean="0">
                <a:solidFill>
                  <a:schemeClr val="tx1"/>
                </a:solidFill>
                <a:latin typeface="+mn-lt"/>
              </a:rPr>
              <a:t>chest</a:t>
            </a:r>
            <a:r>
              <a:rPr lang="tr-TR" sz="2400" spc="0" dirty="0" smtClean="0">
                <a:solidFill>
                  <a:schemeClr val="tx1"/>
                </a:solidFill>
                <a:latin typeface="+mn-lt"/>
              </a:rPr>
              <a:t> </a:t>
            </a:r>
            <a:r>
              <a:rPr lang="tr-TR" sz="2400" spc="0" dirty="0" err="1" smtClean="0">
                <a:solidFill>
                  <a:schemeClr val="tx1"/>
                </a:solidFill>
                <a:latin typeface="+mn-lt"/>
              </a:rPr>
              <a:t>pain</a:t>
            </a:r>
            <a:r>
              <a:rPr lang="tr-TR" sz="2400" spc="0" dirty="0" smtClean="0">
                <a:solidFill>
                  <a:schemeClr val="tx1"/>
                </a:solidFill>
                <a:latin typeface="+mn-lt"/>
              </a:rPr>
              <a:t>, </a:t>
            </a:r>
            <a:r>
              <a:rPr lang="tr-TR" sz="2400" spc="0" dirty="0" err="1" smtClean="0">
                <a:solidFill>
                  <a:schemeClr val="tx1"/>
                </a:solidFill>
                <a:latin typeface="+mn-lt"/>
              </a:rPr>
              <a:t>hypertension</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Gastrointestinal</a:t>
            </a:r>
            <a:r>
              <a:rPr lang="tr-TR" sz="2400" spc="0" dirty="0" smtClean="0">
                <a:solidFill>
                  <a:schemeClr val="tx1"/>
                </a:solidFill>
                <a:latin typeface="+mn-lt"/>
              </a:rPr>
              <a:t> </a:t>
            </a:r>
            <a:r>
              <a:rPr lang="tr-TR" sz="2400" spc="0" dirty="0" err="1" smtClean="0">
                <a:solidFill>
                  <a:schemeClr val="tx1"/>
                </a:solidFill>
                <a:latin typeface="+mn-lt"/>
              </a:rPr>
              <a:t>disorder</a:t>
            </a:r>
            <a:r>
              <a:rPr lang="tr-TR" sz="2400" spc="0" dirty="0" smtClean="0">
                <a:solidFill>
                  <a:schemeClr val="tx1"/>
                </a:solidFill>
                <a:latin typeface="+mn-lt"/>
              </a:rPr>
              <a:t> (</a:t>
            </a:r>
            <a:r>
              <a:rPr lang="tr-TR" sz="2400" spc="0" dirty="0" err="1" smtClean="0">
                <a:solidFill>
                  <a:schemeClr val="tx1"/>
                </a:solidFill>
                <a:latin typeface="+mn-lt"/>
              </a:rPr>
              <a:t>eating</a:t>
            </a:r>
            <a:r>
              <a:rPr lang="tr-TR" sz="2400" spc="0" dirty="0" smtClean="0">
                <a:solidFill>
                  <a:schemeClr val="tx1"/>
                </a:solidFill>
                <a:latin typeface="+mn-lt"/>
              </a:rPr>
              <a:t> </a:t>
            </a:r>
            <a:r>
              <a:rPr lang="tr-TR" sz="2400" spc="0" dirty="0" err="1" smtClean="0">
                <a:solidFill>
                  <a:schemeClr val="tx1"/>
                </a:solidFill>
                <a:latin typeface="+mn-lt"/>
              </a:rPr>
              <a:t>little</a:t>
            </a:r>
            <a:r>
              <a:rPr lang="tr-TR" sz="2400" spc="0" dirty="0" smtClean="0">
                <a:solidFill>
                  <a:schemeClr val="tx1"/>
                </a:solidFill>
                <a:latin typeface="+mn-lt"/>
              </a:rPr>
              <a:t> </a:t>
            </a:r>
            <a:r>
              <a:rPr lang="tr-TR" sz="2400" spc="0" dirty="0" err="1" smtClean="0">
                <a:solidFill>
                  <a:schemeClr val="tx1"/>
                </a:solidFill>
                <a:latin typeface="+mn-lt"/>
              </a:rPr>
              <a:t>or</a:t>
            </a:r>
            <a:r>
              <a:rPr lang="tr-TR" sz="2400" spc="0" dirty="0" smtClean="0">
                <a:solidFill>
                  <a:schemeClr val="tx1"/>
                </a:solidFill>
                <a:latin typeface="+mn-lt"/>
              </a:rPr>
              <a:t> </a:t>
            </a:r>
            <a:r>
              <a:rPr lang="tr-TR" sz="2400" spc="0" dirty="0" err="1" smtClean="0">
                <a:solidFill>
                  <a:schemeClr val="tx1"/>
                </a:solidFill>
                <a:latin typeface="+mn-lt"/>
              </a:rPr>
              <a:t>much</a:t>
            </a:r>
            <a:r>
              <a:rPr lang="tr-TR" sz="2400" spc="0" dirty="0" smtClean="0">
                <a:solidFill>
                  <a:schemeClr val="tx1"/>
                </a:solidFill>
                <a:latin typeface="+mn-lt"/>
              </a:rPr>
              <a:t>, </a:t>
            </a:r>
            <a:r>
              <a:rPr lang="tr-TR" sz="2400" spc="0" dirty="0" err="1" smtClean="0">
                <a:solidFill>
                  <a:schemeClr val="tx1"/>
                </a:solidFill>
                <a:latin typeface="+mn-lt"/>
              </a:rPr>
              <a:t>gastritis</a:t>
            </a:r>
            <a:r>
              <a:rPr lang="tr-TR" sz="2400" spc="0" dirty="0" smtClean="0">
                <a:solidFill>
                  <a:schemeClr val="tx1"/>
                </a:solidFill>
                <a:latin typeface="+mn-lt"/>
              </a:rPr>
              <a:t>, </a:t>
            </a:r>
            <a:r>
              <a:rPr lang="tr-TR" sz="2400" spc="0" dirty="0" err="1" smtClean="0">
                <a:solidFill>
                  <a:schemeClr val="tx1"/>
                </a:solidFill>
                <a:latin typeface="+mn-lt"/>
              </a:rPr>
              <a:t>ulcer</a:t>
            </a:r>
            <a:r>
              <a:rPr lang="tr-TR" sz="2400" spc="0" dirty="0" smtClean="0">
                <a:solidFill>
                  <a:schemeClr val="tx1"/>
                </a:solidFill>
                <a:latin typeface="+mn-lt"/>
              </a:rPr>
              <a:t>, </a:t>
            </a:r>
            <a:r>
              <a:rPr lang="tr-TR" sz="2400" spc="0" dirty="0" err="1" smtClean="0">
                <a:solidFill>
                  <a:schemeClr val="tx1"/>
                </a:solidFill>
                <a:latin typeface="+mn-lt"/>
              </a:rPr>
              <a:t>dyspepsia</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Endocrine</a:t>
            </a:r>
            <a:r>
              <a:rPr lang="tr-TR" sz="2400" spc="0" dirty="0" smtClean="0">
                <a:solidFill>
                  <a:schemeClr val="tx1"/>
                </a:solidFill>
                <a:latin typeface="+mn-lt"/>
              </a:rPr>
              <a:t> </a:t>
            </a:r>
            <a:r>
              <a:rPr lang="tr-TR" sz="2400" spc="0" dirty="0" err="1" smtClean="0">
                <a:solidFill>
                  <a:schemeClr val="tx1"/>
                </a:solidFill>
                <a:latin typeface="+mn-lt"/>
              </a:rPr>
              <a:t>disorder</a:t>
            </a:r>
            <a:r>
              <a:rPr lang="tr-TR" sz="2400" spc="0" dirty="0" smtClean="0">
                <a:solidFill>
                  <a:schemeClr val="tx1"/>
                </a:solidFill>
                <a:latin typeface="+mn-lt"/>
              </a:rPr>
              <a:t> </a:t>
            </a:r>
            <a:r>
              <a:rPr lang="tr-TR" sz="2400" spc="0" dirty="0">
                <a:solidFill>
                  <a:schemeClr val="tx1"/>
                </a:solidFill>
                <a:latin typeface="+mn-lt"/>
              </a:rPr>
              <a:t>(</a:t>
            </a:r>
            <a:r>
              <a:rPr lang="tr-TR" sz="2400" spc="0" dirty="0" err="1" smtClean="0">
                <a:solidFill>
                  <a:schemeClr val="tx1"/>
                </a:solidFill>
                <a:latin typeface="+mn-lt"/>
              </a:rPr>
              <a:t>diabetes</a:t>
            </a:r>
            <a:r>
              <a:rPr lang="tr-TR" sz="2400" spc="0" dirty="0" smtClean="0">
                <a:solidFill>
                  <a:schemeClr val="tx1"/>
                </a:solidFill>
                <a:latin typeface="+mn-lt"/>
              </a:rPr>
              <a:t>, </a:t>
            </a:r>
            <a:r>
              <a:rPr lang="tr-TR" sz="2400" spc="0" dirty="0" err="1" smtClean="0">
                <a:solidFill>
                  <a:schemeClr val="tx1"/>
                </a:solidFill>
                <a:latin typeface="+mn-lt"/>
              </a:rPr>
              <a:t>hyperthyroidism</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Secondary</a:t>
            </a:r>
            <a:r>
              <a:rPr lang="tr-TR" sz="2400" spc="0" dirty="0" smtClean="0">
                <a:solidFill>
                  <a:schemeClr val="tx1"/>
                </a:solidFill>
                <a:latin typeface="+mn-lt"/>
              </a:rPr>
              <a:t> </a:t>
            </a:r>
            <a:r>
              <a:rPr lang="tr-TR" sz="2400" spc="0" dirty="0" err="1" smtClean="0">
                <a:solidFill>
                  <a:schemeClr val="tx1"/>
                </a:solidFill>
                <a:latin typeface="+mn-lt"/>
              </a:rPr>
              <a:t>infertility</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Often</a:t>
            </a:r>
            <a:r>
              <a:rPr lang="tr-TR" sz="2400" spc="0" dirty="0" smtClean="0">
                <a:solidFill>
                  <a:schemeClr val="tx1"/>
                </a:solidFill>
                <a:latin typeface="+mn-lt"/>
              </a:rPr>
              <a:t> </a:t>
            </a:r>
            <a:r>
              <a:rPr lang="tr-TR" sz="2400" spc="0" dirty="0" err="1" smtClean="0">
                <a:solidFill>
                  <a:schemeClr val="tx1"/>
                </a:solidFill>
                <a:latin typeface="+mn-lt"/>
              </a:rPr>
              <a:t>common</a:t>
            </a:r>
            <a:r>
              <a:rPr lang="tr-TR" sz="2400" spc="0" dirty="0" smtClean="0">
                <a:solidFill>
                  <a:schemeClr val="tx1"/>
                </a:solidFill>
                <a:latin typeface="+mn-lt"/>
              </a:rPr>
              <a:t> </a:t>
            </a:r>
            <a:r>
              <a:rPr lang="tr-TR" sz="2400" spc="0" dirty="0" err="1" smtClean="0">
                <a:solidFill>
                  <a:schemeClr val="tx1"/>
                </a:solidFill>
                <a:latin typeface="+mn-lt"/>
              </a:rPr>
              <a:t>cold</a:t>
            </a:r>
            <a:r>
              <a:rPr lang="tr-TR" sz="2400" spc="0" dirty="0" smtClean="0">
                <a:solidFill>
                  <a:schemeClr val="tx1"/>
                </a:solidFill>
                <a:latin typeface="+mn-lt"/>
              </a:rPr>
              <a:t>, </a:t>
            </a:r>
            <a:r>
              <a:rPr lang="tr-TR" sz="2400" spc="0" dirty="0" err="1" smtClean="0">
                <a:solidFill>
                  <a:schemeClr val="tx1"/>
                </a:solidFill>
                <a:latin typeface="+mn-lt"/>
              </a:rPr>
              <a:t>influenza</a:t>
            </a:r>
            <a:r>
              <a:rPr lang="tr-TR" sz="2400" spc="0" dirty="0" smtClean="0">
                <a:solidFill>
                  <a:schemeClr val="tx1"/>
                </a:solidFill>
                <a:latin typeface="+mn-lt"/>
              </a:rPr>
              <a:t>, </a:t>
            </a:r>
            <a:r>
              <a:rPr lang="tr-TR" sz="2400" spc="0" dirty="0" err="1" smtClean="0">
                <a:solidFill>
                  <a:schemeClr val="tx1"/>
                </a:solidFill>
                <a:latin typeface="+mn-lt"/>
              </a:rPr>
              <a:t>respiratory</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 </a:t>
            </a:r>
            <a:r>
              <a:rPr lang="tr-TR" sz="2400" spc="0" dirty="0" err="1" smtClean="0">
                <a:solidFill>
                  <a:schemeClr val="tx1"/>
                </a:solidFill>
                <a:latin typeface="+mn-lt"/>
              </a:rPr>
              <a:t>etc</a:t>
            </a:r>
            <a:r>
              <a:rPr lang="tr-TR" sz="2400" spc="0" dirty="0">
                <a:solidFill>
                  <a:schemeClr val="tx1"/>
                </a:solidFill>
                <a:latin typeface="+mn-lt"/>
              </a:rPr>
              <a:t> </a:t>
            </a:r>
            <a:r>
              <a:rPr lang="tr-TR" sz="2400" spc="0" dirty="0" smtClean="0">
                <a:solidFill>
                  <a:schemeClr val="tx1"/>
                </a:solidFill>
                <a:latin typeface="+mn-lt"/>
              </a:rPr>
              <a:t>(</a:t>
            </a:r>
            <a:r>
              <a:rPr lang="tr-TR" sz="2400" spc="0" dirty="0" err="1" smtClean="0">
                <a:solidFill>
                  <a:schemeClr val="tx1"/>
                </a:solidFill>
                <a:latin typeface="+mn-lt"/>
              </a:rPr>
              <a:t>weak</a:t>
            </a:r>
            <a:r>
              <a:rPr lang="tr-TR" sz="2400" spc="0" dirty="0" smtClean="0">
                <a:solidFill>
                  <a:schemeClr val="tx1"/>
                </a:solidFill>
                <a:latin typeface="+mn-lt"/>
              </a:rPr>
              <a:t> </a:t>
            </a:r>
            <a:r>
              <a:rPr lang="tr-TR" sz="2400" spc="0" dirty="0" err="1" smtClean="0">
                <a:solidFill>
                  <a:schemeClr val="tx1"/>
                </a:solidFill>
                <a:latin typeface="+mn-lt"/>
              </a:rPr>
              <a:t>immunity</a:t>
            </a:r>
            <a:r>
              <a:rPr lang="tr-TR" sz="2400" spc="0" dirty="0" smtClean="0">
                <a:solidFill>
                  <a:schemeClr val="tx1"/>
                </a:solidFill>
                <a:latin typeface="+mn-lt"/>
              </a:rPr>
              <a:t>)</a:t>
            </a:r>
          </a:p>
          <a:p>
            <a:pPr marL="342900" lvl="0" indent="-342900" algn="just">
              <a:buFont typeface="Wingdings" panose="05000000000000000000" pitchFamily="2" charset="2"/>
              <a:buChar char="ü"/>
            </a:pPr>
            <a:r>
              <a:rPr lang="tr-TR" sz="2400" spc="0" dirty="0" err="1" smtClean="0">
                <a:solidFill>
                  <a:schemeClr val="tx1"/>
                </a:solidFill>
                <a:latin typeface="+mn-lt"/>
              </a:rPr>
              <a:t>Sensibility</a:t>
            </a:r>
            <a:r>
              <a:rPr lang="tr-TR" sz="2400" spc="0" dirty="0" smtClean="0">
                <a:solidFill>
                  <a:schemeClr val="tx1"/>
                </a:solidFill>
                <a:latin typeface="+mn-lt"/>
              </a:rPr>
              <a:t>, </a:t>
            </a:r>
            <a:r>
              <a:rPr lang="tr-TR" sz="2400" spc="0" dirty="0" err="1" smtClean="0">
                <a:solidFill>
                  <a:schemeClr val="tx1"/>
                </a:solidFill>
                <a:latin typeface="+mn-lt"/>
              </a:rPr>
              <a:t>irritability</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Interraction</a:t>
            </a:r>
            <a:r>
              <a:rPr lang="tr-TR" sz="2400" spc="0" dirty="0" smtClean="0">
                <a:solidFill>
                  <a:schemeClr val="tx1"/>
                </a:solidFill>
                <a:latin typeface="+mn-lt"/>
              </a:rPr>
              <a:t> </a:t>
            </a:r>
            <a:r>
              <a:rPr lang="tr-TR" sz="2400" spc="0" dirty="0" err="1" smtClean="0">
                <a:solidFill>
                  <a:schemeClr val="tx1"/>
                </a:solidFill>
                <a:latin typeface="+mn-lt"/>
              </a:rPr>
              <a:t>disorder</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err="1" smtClean="0">
                <a:solidFill>
                  <a:schemeClr val="tx1"/>
                </a:solidFill>
                <a:latin typeface="+mn-lt"/>
              </a:rPr>
              <a:t>Alcohol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narcotic</a:t>
            </a:r>
            <a:r>
              <a:rPr lang="tr-TR" sz="2400" spc="0" dirty="0" smtClean="0">
                <a:solidFill>
                  <a:schemeClr val="tx1"/>
                </a:solidFill>
                <a:latin typeface="+mn-lt"/>
              </a:rPr>
              <a:t> </a:t>
            </a:r>
            <a:r>
              <a:rPr lang="tr-TR" sz="2400" spc="0" dirty="0" err="1" smtClean="0">
                <a:solidFill>
                  <a:schemeClr val="tx1"/>
                </a:solidFill>
                <a:latin typeface="+mn-lt"/>
              </a:rPr>
              <a:t>abuse</a:t>
            </a:r>
            <a:endParaRPr lang="tr-TR" sz="2400" spc="0" dirty="0" smtClean="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400" dirty="0" err="1" smtClean="0">
                <a:solidFill>
                  <a:schemeClr val="accent3">
                    <a:lumMod val="50000"/>
                  </a:schemeClr>
                </a:solidFill>
              </a:rPr>
              <a:t>Common</a:t>
            </a:r>
            <a:r>
              <a:rPr lang="tr-TR" sz="4400" dirty="0" smtClean="0">
                <a:solidFill>
                  <a:schemeClr val="accent3">
                    <a:lumMod val="50000"/>
                  </a:schemeClr>
                </a:solidFill>
              </a:rPr>
              <a:t> </a:t>
            </a:r>
            <a:r>
              <a:rPr lang="tr-TR" sz="4400" dirty="0" err="1" smtClean="0">
                <a:solidFill>
                  <a:schemeClr val="accent3">
                    <a:lumMod val="50000"/>
                  </a:schemeClr>
                </a:solidFill>
              </a:rPr>
              <a:t>Physical</a:t>
            </a:r>
            <a:r>
              <a:rPr lang="tr-TR" sz="4400" dirty="0" smtClean="0">
                <a:solidFill>
                  <a:schemeClr val="accent3">
                    <a:lumMod val="50000"/>
                  </a:schemeClr>
                </a:solidFill>
              </a:rPr>
              <a:t> </a:t>
            </a:r>
            <a:r>
              <a:rPr lang="tr-TR" sz="4400" dirty="0" err="1" smtClean="0">
                <a:solidFill>
                  <a:schemeClr val="accent3">
                    <a:lumMod val="50000"/>
                  </a:schemeClr>
                </a:solidFill>
              </a:rPr>
              <a:t>and</a:t>
            </a:r>
            <a:r>
              <a:rPr lang="tr-TR" sz="4400" dirty="0" smtClean="0">
                <a:solidFill>
                  <a:schemeClr val="accent3">
                    <a:lumMod val="50000"/>
                  </a:schemeClr>
                </a:solidFill>
              </a:rPr>
              <a:t> </a:t>
            </a:r>
            <a:r>
              <a:rPr lang="tr-TR" sz="4400" dirty="0" err="1" smtClean="0">
                <a:solidFill>
                  <a:schemeClr val="accent3">
                    <a:lumMod val="50000"/>
                  </a:schemeClr>
                </a:solidFill>
              </a:rPr>
              <a:t>Psychological</a:t>
            </a:r>
            <a:r>
              <a:rPr lang="tr-TR" sz="4400" dirty="0" smtClean="0">
                <a:solidFill>
                  <a:schemeClr val="accent3">
                    <a:lumMod val="50000"/>
                  </a:schemeClr>
                </a:solidFill>
              </a:rPr>
              <a:t> </a:t>
            </a:r>
            <a:r>
              <a:rPr lang="tr-TR" sz="4400" dirty="0" err="1" smtClean="0">
                <a:solidFill>
                  <a:schemeClr val="accent3">
                    <a:lumMod val="50000"/>
                  </a:schemeClr>
                </a:solidFill>
              </a:rPr>
              <a:t>Stress</a:t>
            </a:r>
            <a:r>
              <a:rPr lang="tr-TR" sz="4400" dirty="0" smtClean="0">
                <a:solidFill>
                  <a:schemeClr val="accent3">
                    <a:lumMod val="50000"/>
                  </a:schemeClr>
                </a:solidFill>
              </a:rPr>
              <a:t> </a:t>
            </a:r>
            <a:r>
              <a:rPr lang="tr-TR" sz="4400" dirty="0" err="1" smtClean="0">
                <a:solidFill>
                  <a:schemeClr val="accent3">
                    <a:lumMod val="50000"/>
                  </a:schemeClr>
                </a:solidFill>
              </a:rPr>
              <a:t>Signs</a:t>
            </a:r>
            <a:endParaRPr lang="tr-TR" sz="4400" dirty="0">
              <a:solidFill>
                <a:schemeClr val="accent3">
                  <a:lumMod val="50000"/>
                </a:schemeClr>
              </a:solidFill>
            </a:endParaRPr>
          </a:p>
        </p:txBody>
      </p:sp>
    </p:spTree>
    <p:extLst>
      <p:ext uri="{BB962C8B-B14F-4D97-AF65-F5344CB8AC3E}">
        <p14:creationId xmlns:p14="http://schemas.microsoft.com/office/powerpoint/2010/main" val="25166245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2364472"/>
          </a:xfrm>
        </p:spPr>
        <p:txBody>
          <a:bodyPr/>
          <a:lstStyle/>
          <a:p>
            <a:pPr marL="285750" lvl="0" indent="-285750" algn="just">
              <a:buFont typeface="Wingdings" panose="05000000000000000000" pitchFamily="2" charset="2"/>
              <a:buChar char="v"/>
            </a:pPr>
            <a:r>
              <a:rPr lang="tr-TR" sz="2400" spc="0" dirty="0" err="1" smtClean="0">
                <a:solidFill>
                  <a:prstClr val="black"/>
                </a:solidFill>
                <a:latin typeface="+mn-lt"/>
              </a:rPr>
              <a:t>These</a:t>
            </a:r>
            <a:r>
              <a:rPr lang="tr-TR" sz="2400" spc="0" dirty="0" smtClean="0">
                <a:solidFill>
                  <a:prstClr val="black"/>
                </a:solidFill>
                <a:latin typeface="+mn-lt"/>
              </a:rPr>
              <a:t> </a:t>
            </a:r>
            <a:r>
              <a:rPr lang="tr-TR" sz="2400" spc="0" dirty="0" err="1" smtClean="0">
                <a:solidFill>
                  <a:prstClr val="black"/>
                </a:solidFill>
                <a:latin typeface="+mn-lt"/>
              </a:rPr>
              <a:t>are</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in </a:t>
            </a:r>
            <a:r>
              <a:rPr lang="tr-TR" sz="2400" spc="0" dirty="0" err="1" smtClean="0">
                <a:solidFill>
                  <a:prstClr val="black"/>
                </a:solidFill>
                <a:latin typeface="+mn-lt"/>
              </a:rPr>
              <a:t>which</a:t>
            </a:r>
            <a:r>
              <a:rPr lang="tr-TR" sz="2400" spc="0" dirty="0" smtClean="0">
                <a:solidFill>
                  <a:prstClr val="black"/>
                </a:solidFill>
                <a:latin typeface="+mn-lt"/>
              </a:rPr>
              <a:t> </a:t>
            </a:r>
            <a:r>
              <a:rPr lang="tr-TR" sz="2400" spc="0" dirty="0" err="1" smtClean="0">
                <a:solidFill>
                  <a:prstClr val="black"/>
                </a:solidFill>
                <a:latin typeface="+mn-lt"/>
              </a:rPr>
              <a:t>many</a:t>
            </a:r>
            <a:r>
              <a:rPr lang="tr-TR" sz="2400" spc="0" dirty="0" smtClean="0">
                <a:solidFill>
                  <a:prstClr val="black"/>
                </a:solidFill>
                <a:latin typeface="+mn-lt"/>
              </a:rPr>
              <a:t> </a:t>
            </a:r>
            <a:r>
              <a:rPr lang="tr-TR" sz="2400" spc="0" dirty="0" err="1" smtClean="0">
                <a:solidFill>
                  <a:prstClr val="black"/>
                </a:solidFill>
                <a:latin typeface="+mn-lt"/>
              </a:rPr>
              <a:t>causal</a:t>
            </a:r>
            <a:r>
              <a:rPr lang="tr-TR" sz="2400" spc="0" dirty="0" smtClean="0">
                <a:solidFill>
                  <a:prstClr val="black"/>
                </a:solidFill>
                <a:latin typeface="+mn-lt"/>
              </a:rPr>
              <a:t>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existing</a:t>
            </a:r>
            <a:r>
              <a:rPr lang="tr-TR" sz="2400" spc="0" dirty="0" smtClean="0">
                <a:solidFill>
                  <a:prstClr val="black"/>
                </a:solidFill>
                <a:latin typeface="+mn-lt"/>
              </a:rPr>
              <a:t> in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working</a:t>
            </a:r>
            <a:r>
              <a:rPr lang="tr-TR" sz="2400" spc="0" dirty="0" smtClean="0">
                <a:solidFill>
                  <a:prstClr val="black"/>
                </a:solidFill>
                <a:latin typeface="+mn-lt"/>
              </a:rPr>
              <a:t> </a:t>
            </a:r>
            <a:r>
              <a:rPr lang="tr-TR" sz="2400" spc="0" dirty="0" err="1" smtClean="0">
                <a:solidFill>
                  <a:prstClr val="black"/>
                </a:solidFill>
                <a:latin typeface="+mn-lt"/>
              </a:rPr>
              <a:t>place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other</a:t>
            </a:r>
            <a:r>
              <a:rPr lang="tr-TR" sz="2400" spc="0" dirty="0" smtClean="0">
                <a:solidFill>
                  <a:prstClr val="black"/>
                </a:solidFill>
                <a:latin typeface="+mn-lt"/>
              </a:rPr>
              <a:t> risk </a:t>
            </a:r>
            <a:r>
              <a:rPr lang="tr-TR" sz="2400" spc="0" dirty="0" err="1" smtClean="0">
                <a:solidFill>
                  <a:prstClr val="black"/>
                </a:solidFill>
                <a:latin typeface="+mn-lt"/>
              </a:rPr>
              <a:t>factors</a:t>
            </a:r>
            <a:r>
              <a:rPr lang="tr-TR" sz="2400" spc="0" dirty="0" smtClean="0">
                <a:solidFill>
                  <a:prstClr val="black"/>
                </a:solidFill>
                <a:latin typeface="+mn-lt"/>
              </a:rPr>
              <a:t> </a:t>
            </a:r>
            <a:r>
              <a:rPr lang="tr-TR" sz="2400" spc="0" dirty="0" err="1" smtClean="0">
                <a:solidFill>
                  <a:prstClr val="black"/>
                </a:solidFill>
                <a:latin typeface="+mn-lt"/>
              </a:rPr>
              <a:t>act</a:t>
            </a:r>
            <a:r>
              <a:rPr lang="tr-TR" sz="2400" spc="0" dirty="0" smtClean="0">
                <a:solidFill>
                  <a:prstClr val="black"/>
                </a:solidFill>
                <a:latin typeface="+mn-lt"/>
              </a:rPr>
              <a:t> </a:t>
            </a:r>
            <a:r>
              <a:rPr lang="tr-TR" sz="2400" spc="0" dirty="0" err="1" smtClean="0">
                <a:solidFill>
                  <a:prstClr val="black"/>
                </a:solidFill>
                <a:latin typeface="+mn-lt"/>
              </a:rPr>
              <a:t>together</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etiology</a:t>
            </a:r>
            <a:r>
              <a:rPr lang="tr-TR" sz="2400" spc="0" dirty="0" smtClean="0">
                <a:solidFill>
                  <a:prstClr val="black"/>
                </a:solidFill>
                <a:latin typeface="+mn-lt"/>
              </a:rPr>
              <a:t> is </a:t>
            </a:r>
            <a:r>
              <a:rPr lang="tr-TR" sz="2400" spc="0" dirty="0" err="1" smtClean="0">
                <a:solidFill>
                  <a:prstClr val="black"/>
                </a:solidFill>
                <a:latin typeface="+mn-lt"/>
              </a:rPr>
              <a:t>complex</a:t>
            </a:r>
            <a:r>
              <a:rPr lang="tr-TR" sz="2400" spc="0" dirty="0" smtClean="0">
                <a:solidFill>
                  <a:prstClr val="black"/>
                </a:solidFill>
                <a:latin typeface="+mn-lt"/>
              </a:rPr>
              <a:t>. </a:t>
            </a:r>
            <a:r>
              <a:rPr lang="tr-TR" sz="2400" spc="0" dirty="0" err="1" smtClean="0">
                <a:solidFill>
                  <a:srgbClr val="FF0000"/>
                </a:solidFill>
                <a:latin typeface="+mn-lt"/>
              </a:rPr>
              <a:t>The</a:t>
            </a:r>
            <a:r>
              <a:rPr lang="tr-TR" sz="2400" spc="0" dirty="0" smtClean="0">
                <a:solidFill>
                  <a:srgbClr val="FF0000"/>
                </a:solidFill>
                <a:latin typeface="+mn-lt"/>
              </a:rPr>
              <a:t> main </a:t>
            </a:r>
            <a:r>
              <a:rPr lang="tr-TR" sz="2400" spc="0" dirty="0" err="1" smtClean="0">
                <a:solidFill>
                  <a:srgbClr val="FF0000"/>
                </a:solidFill>
                <a:latin typeface="+mn-lt"/>
              </a:rPr>
              <a:t>cause</a:t>
            </a:r>
            <a:r>
              <a:rPr lang="tr-TR" sz="2400" spc="0" dirty="0" smtClean="0">
                <a:solidFill>
                  <a:srgbClr val="FF0000"/>
                </a:solidFill>
                <a:latin typeface="+mn-lt"/>
              </a:rPr>
              <a:t> is </a:t>
            </a:r>
            <a:r>
              <a:rPr lang="tr-TR" sz="2400" spc="0" dirty="0" err="1" smtClean="0">
                <a:solidFill>
                  <a:srgbClr val="FF0000"/>
                </a:solidFill>
                <a:latin typeface="+mn-lt"/>
              </a:rPr>
              <a:t>outside</a:t>
            </a:r>
            <a:r>
              <a:rPr lang="tr-TR" sz="2400" spc="0" dirty="0" smtClean="0">
                <a:solidFill>
                  <a:srgbClr val="FF0000"/>
                </a:solidFill>
                <a:latin typeface="+mn-lt"/>
              </a:rPr>
              <a:t> </a:t>
            </a:r>
            <a:r>
              <a:rPr lang="tr-TR" sz="2400" spc="0" dirty="0" err="1" smtClean="0">
                <a:solidFill>
                  <a:srgbClr val="FF0000"/>
                </a:solidFill>
                <a:latin typeface="+mn-lt"/>
              </a:rPr>
              <a:t>the</a:t>
            </a:r>
            <a:r>
              <a:rPr lang="tr-TR" sz="2400" spc="0" dirty="0" smtClean="0">
                <a:solidFill>
                  <a:srgbClr val="FF0000"/>
                </a:solidFill>
                <a:latin typeface="+mn-lt"/>
              </a:rPr>
              <a:t> </a:t>
            </a:r>
            <a:r>
              <a:rPr lang="tr-TR" sz="2400" spc="0" dirty="0" err="1" smtClean="0">
                <a:solidFill>
                  <a:srgbClr val="FF0000"/>
                </a:solidFill>
                <a:latin typeface="+mn-lt"/>
              </a:rPr>
              <a:t>working</a:t>
            </a:r>
            <a:r>
              <a:rPr lang="tr-TR" sz="2400" spc="0" dirty="0" smtClean="0">
                <a:solidFill>
                  <a:srgbClr val="FF0000"/>
                </a:solidFill>
                <a:latin typeface="+mn-lt"/>
              </a:rPr>
              <a:t> </a:t>
            </a:r>
            <a:r>
              <a:rPr lang="tr-TR" sz="2400" spc="0" dirty="0" err="1" smtClean="0">
                <a:solidFill>
                  <a:srgbClr val="FF0000"/>
                </a:solidFill>
                <a:latin typeface="+mn-lt"/>
              </a:rPr>
              <a:t>place</a:t>
            </a:r>
            <a:r>
              <a:rPr lang="tr-TR" sz="2400" spc="0" dirty="0" smtClean="0">
                <a:solidFill>
                  <a:srgbClr val="FF0000"/>
                </a:solidFill>
                <a:latin typeface="+mn-lt"/>
              </a:rPr>
              <a:t>. A </a:t>
            </a:r>
            <a:r>
              <a:rPr lang="tr-TR" sz="2400" spc="0" dirty="0" err="1" smtClean="0">
                <a:solidFill>
                  <a:srgbClr val="FF0000"/>
                </a:solidFill>
                <a:latin typeface="+mn-lt"/>
              </a:rPr>
              <a:t>person</a:t>
            </a:r>
            <a:r>
              <a:rPr lang="tr-TR" sz="2400" spc="0" dirty="0" smtClean="0">
                <a:solidFill>
                  <a:srgbClr val="FF0000"/>
                </a:solidFill>
                <a:latin typeface="+mn-lt"/>
              </a:rPr>
              <a:t> </a:t>
            </a:r>
            <a:r>
              <a:rPr lang="tr-TR" sz="2400" spc="0" dirty="0" err="1" smtClean="0">
                <a:solidFill>
                  <a:srgbClr val="FF0000"/>
                </a:solidFill>
                <a:latin typeface="+mn-lt"/>
              </a:rPr>
              <a:t>having</a:t>
            </a:r>
            <a:r>
              <a:rPr lang="tr-TR" sz="2400" spc="0" dirty="0" smtClean="0">
                <a:solidFill>
                  <a:srgbClr val="FF0000"/>
                </a:solidFill>
                <a:latin typeface="+mn-lt"/>
              </a:rPr>
              <a:t> a </a:t>
            </a:r>
            <a:r>
              <a:rPr lang="tr-TR" sz="2400" spc="0" dirty="0" err="1" smtClean="0">
                <a:solidFill>
                  <a:srgbClr val="FF0000"/>
                </a:solidFill>
                <a:latin typeface="+mn-lt"/>
              </a:rPr>
              <a:t>systemic</a:t>
            </a:r>
            <a:r>
              <a:rPr lang="tr-TR" sz="2400" spc="0" dirty="0" smtClean="0">
                <a:solidFill>
                  <a:srgbClr val="FF0000"/>
                </a:solidFill>
                <a:latin typeface="+mn-lt"/>
              </a:rPr>
              <a:t> </a:t>
            </a:r>
            <a:r>
              <a:rPr lang="tr-TR" sz="2400" spc="0" dirty="0" err="1" smtClean="0">
                <a:solidFill>
                  <a:srgbClr val="FF0000"/>
                </a:solidFill>
                <a:latin typeface="+mn-lt"/>
              </a:rPr>
              <a:t>disease</a:t>
            </a:r>
            <a:r>
              <a:rPr lang="tr-TR" sz="2400" spc="0" dirty="0" smtClean="0">
                <a:solidFill>
                  <a:srgbClr val="FF0000"/>
                </a:solidFill>
                <a:latin typeface="+mn-lt"/>
              </a:rPr>
              <a:t> </a:t>
            </a:r>
            <a:r>
              <a:rPr lang="tr-TR" sz="2400" spc="0" dirty="0" err="1" smtClean="0">
                <a:solidFill>
                  <a:srgbClr val="FF0000"/>
                </a:solidFill>
                <a:latin typeface="+mn-lt"/>
              </a:rPr>
              <a:t>or</a:t>
            </a:r>
            <a:r>
              <a:rPr lang="tr-TR" sz="2400" spc="0" dirty="0" smtClean="0">
                <a:solidFill>
                  <a:srgbClr val="FF0000"/>
                </a:solidFill>
                <a:latin typeface="+mn-lt"/>
              </a:rPr>
              <a:t> risk can be </a:t>
            </a:r>
            <a:r>
              <a:rPr lang="tr-TR" sz="2400" spc="0" dirty="0" err="1" smtClean="0">
                <a:solidFill>
                  <a:srgbClr val="FF0000"/>
                </a:solidFill>
                <a:latin typeface="+mn-lt"/>
              </a:rPr>
              <a:t>more</a:t>
            </a:r>
            <a:r>
              <a:rPr lang="tr-TR" sz="2400" spc="0" dirty="0" smtClean="0">
                <a:solidFill>
                  <a:srgbClr val="FF0000"/>
                </a:solidFill>
                <a:latin typeface="+mn-lt"/>
              </a:rPr>
              <a:t> severe </a:t>
            </a:r>
            <a:r>
              <a:rPr lang="tr-TR" sz="2400" spc="0" dirty="0" err="1" smtClean="0">
                <a:solidFill>
                  <a:srgbClr val="FF0000"/>
                </a:solidFill>
                <a:latin typeface="+mn-lt"/>
              </a:rPr>
              <a:t>because</a:t>
            </a:r>
            <a:r>
              <a:rPr lang="tr-TR" sz="2400" spc="0" dirty="0" smtClean="0">
                <a:solidFill>
                  <a:srgbClr val="FF0000"/>
                </a:solidFill>
                <a:latin typeface="+mn-lt"/>
              </a:rPr>
              <a:t> of </a:t>
            </a:r>
            <a:r>
              <a:rPr lang="tr-TR" sz="2400" spc="0" dirty="0" err="1" smtClean="0">
                <a:solidFill>
                  <a:srgbClr val="FF0000"/>
                </a:solidFill>
                <a:latin typeface="+mn-lt"/>
              </a:rPr>
              <a:t>the</a:t>
            </a:r>
            <a:r>
              <a:rPr lang="tr-TR" sz="2400" spc="0" dirty="0" smtClean="0">
                <a:solidFill>
                  <a:srgbClr val="FF0000"/>
                </a:solidFill>
                <a:latin typeface="+mn-lt"/>
              </a:rPr>
              <a:t> </a:t>
            </a:r>
            <a:r>
              <a:rPr lang="tr-TR" sz="2400" spc="0" dirty="0" err="1" smtClean="0">
                <a:solidFill>
                  <a:srgbClr val="FF0000"/>
                </a:solidFill>
                <a:latin typeface="+mn-lt"/>
              </a:rPr>
              <a:t>work</a:t>
            </a:r>
            <a:r>
              <a:rPr lang="tr-TR" sz="2400" spc="0" dirty="0" smtClean="0">
                <a:solidFill>
                  <a:srgbClr val="FF0000"/>
                </a:solidFill>
                <a:latin typeface="+mn-lt"/>
              </a:rPr>
              <a:t>.</a:t>
            </a:r>
            <a:r>
              <a:rPr lang="tr-TR" sz="2400" spc="0" dirty="0" smtClean="0">
                <a:solidFill>
                  <a:prstClr val="black"/>
                </a:solidFill>
                <a:latin typeface="+mn-lt"/>
              </a:rPr>
              <a:t> </a:t>
            </a:r>
            <a:endParaRPr lang="tr-TR" sz="2400" u="sng" spc="0" dirty="0" smtClean="0">
              <a:solidFill>
                <a:srgbClr val="FF0000"/>
              </a:solidFill>
              <a:latin typeface="+mn-lt"/>
            </a:endParaRPr>
          </a:p>
        </p:txBody>
      </p:sp>
      <p:sp>
        <p:nvSpPr>
          <p:cNvPr id="4" name="Metin Yer Tutucusu 3"/>
          <p:cNvSpPr>
            <a:spLocks noGrp="1"/>
          </p:cNvSpPr>
          <p:nvPr>
            <p:ph type="body" sz="quarter" idx="13"/>
          </p:nvPr>
        </p:nvSpPr>
        <p:spPr>
          <a:xfrm>
            <a:off x="245168" y="249404"/>
            <a:ext cx="10971472" cy="1069850"/>
          </a:xfrm>
        </p:spPr>
        <p:txBody>
          <a:bodyPr/>
          <a:lstStyle/>
          <a:p>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r>
              <a:rPr lang="tr-TR" sz="4800" dirty="0" smtClean="0">
                <a:solidFill>
                  <a:schemeClr val="accent3">
                    <a:lumMod val="50000"/>
                  </a:schemeClr>
                </a:solidFill>
              </a:rPr>
              <a:t> at </a:t>
            </a:r>
            <a:r>
              <a:rPr lang="tr-TR" sz="4800" dirty="0" err="1" smtClean="0">
                <a:solidFill>
                  <a:schemeClr val="accent3">
                    <a:lumMod val="50000"/>
                  </a:schemeClr>
                </a:solidFill>
              </a:rPr>
              <a:t>the</a:t>
            </a:r>
            <a:r>
              <a:rPr lang="tr-TR" sz="4800" dirty="0" smtClean="0">
                <a:solidFill>
                  <a:schemeClr val="accent3">
                    <a:lumMod val="50000"/>
                  </a:schemeClr>
                </a:solidFill>
              </a:rPr>
              <a:t> </a:t>
            </a:r>
            <a:r>
              <a:rPr lang="tr-TR" sz="4800" dirty="0" err="1" smtClean="0">
                <a:solidFill>
                  <a:schemeClr val="accent3">
                    <a:lumMod val="50000"/>
                  </a:schemeClr>
                </a:solidFill>
              </a:rPr>
              <a:t>Working</a:t>
            </a:r>
            <a:r>
              <a:rPr lang="tr-TR" sz="4800" dirty="0" smtClean="0">
                <a:solidFill>
                  <a:schemeClr val="accent3">
                    <a:lumMod val="50000"/>
                  </a:schemeClr>
                </a:solidFill>
              </a:rPr>
              <a:t> </a:t>
            </a:r>
            <a:r>
              <a:rPr lang="tr-TR" sz="4800" dirty="0" err="1" smtClean="0">
                <a:solidFill>
                  <a:schemeClr val="accent3">
                    <a:lumMod val="50000"/>
                  </a:schemeClr>
                </a:solidFill>
              </a:rPr>
              <a:t>Conditions</a:t>
            </a:r>
            <a:endParaRPr lang="tr-TR" sz="4800" dirty="0">
              <a:solidFill>
                <a:schemeClr val="accent3">
                  <a:lumMod val="50000"/>
                </a:schemeClr>
              </a:solidFill>
            </a:endParaRPr>
          </a:p>
        </p:txBody>
      </p:sp>
      <p:pic>
        <p:nvPicPr>
          <p:cNvPr id="12" name="Resim 11"/>
          <p:cNvPicPr>
            <a:picLocks noChangeAspect="1"/>
          </p:cNvPicPr>
          <p:nvPr/>
        </p:nvPicPr>
        <p:blipFill>
          <a:blip r:embed="rId2"/>
          <a:stretch>
            <a:fillRect/>
          </a:stretch>
        </p:blipFill>
        <p:spPr>
          <a:xfrm>
            <a:off x="613150" y="3852407"/>
            <a:ext cx="5117754" cy="2479004"/>
          </a:xfrm>
          <a:prstGeom prst="rect">
            <a:avLst/>
          </a:prstGeom>
        </p:spPr>
      </p:pic>
    </p:spTree>
    <p:extLst>
      <p:ext uri="{BB962C8B-B14F-4D97-AF65-F5344CB8AC3E}">
        <p14:creationId xmlns:p14="http://schemas.microsoft.com/office/powerpoint/2010/main" val="24221757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7822455" cy="4168531"/>
          </a:xfrm>
        </p:spPr>
        <p:txBody>
          <a:bodyPr/>
          <a:lstStyle/>
          <a:p>
            <a:pPr marL="342900" lvl="0" indent="-342900" algn="just">
              <a:buFont typeface="Wingdings" panose="05000000000000000000" pitchFamily="2" charset="2"/>
              <a:buChar char="ü"/>
            </a:pPr>
            <a:r>
              <a:rPr lang="tr-TR" sz="2400" spc="0" dirty="0" err="1" smtClean="0">
                <a:solidFill>
                  <a:schemeClr val="tx1"/>
                </a:solidFill>
                <a:latin typeface="+mn-lt"/>
              </a:rPr>
              <a:t>Regular</a:t>
            </a:r>
            <a:r>
              <a:rPr lang="tr-TR" sz="2400" spc="0" dirty="0" smtClean="0">
                <a:solidFill>
                  <a:schemeClr val="tx1"/>
                </a:solidFill>
                <a:latin typeface="+mn-lt"/>
              </a:rPr>
              <a:t> </a:t>
            </a:r>
            <a:r>
              <a:rPr lang="tr-TR" sz="2400" spc="0" dirty="0" err="1" smtClean="0">
                <a:solidFill>
                  <a:schemeClr val="tx1"/>
                </a:solidFill>
                <a:latin typeface="+mn-lt"/>
              </a:rPr>
              <a:t>exercise</a:t>
            </a:r>
            <a:r>
              <a:rPr lang="tr-TR" sz="2400" spc="0" dirty="0" smtClean="0">
                <a:solidFill>
                  <a:schemeClr val="tx1"/>
                </a:solidFill>
                <a:latin typeface="+mn-lt"/>
              </a:rPr>
              <a:t>,</a:t>
            </a:r>
          </a:p>
          <a:p>
            <a:pPr marL="342900" lvl="0" indent="-342900" algn="just">
              <a:buFont typeface="Wingdings" panose="05000000000000000000" pitchFamily="2" charset="2"/>
              <a:buChar char="ü"/>
            </a:pPr>
            <a:r>
              <a:rPr lang="tr-TR" sz="2400" spc="0" dirty="0" smtClean="0">
                <a:solidFill>
                  <a:schemeClr val="tx1"/>
                </a:solidFill>
                <a:latin typeface="+mn-lt"/>
              </a:rPr>
              <a:t>Not </a:t>
            </a:r>
            <a:r>
              <a:rPr lang="tr-TR" sz="2400" spc="0" dirty="0" err="1" smtClean="0">
                <a:solidFill>
                  <a:schemeClr val="tx1"/>
                </a:solidFill>
                <a:latin typeface="+mn-lt"/>
              </a:rPr>
              <a:t>too</a:t>
            </a:r>
            <a:r>
              <a:rPr lang="tr-TR" sz="2400" spc="0" dirty="0" smtClean="0">
                <a:solidFill>
                  <a:schemeClr val="tx1"/>
                </a:solidFill>
                <a:latin typeface="+mn-lt"/>
              </a:rPr>
              <a:t> </a:t>
            </a:r>
            <a:r>
              <a:rPr lang="tr-TR" sz="2400" spc="0" dirty="0" err="1" smtClean="0">
                <a:solidFill>
                  <a:schemeClr val="tx1"/>
                </a:solidFill>
                <a:latin typeface="+mn-lt"/>
              </a:rPr>
              <a:t>much</a:t>
            </a:r>
            <a:r>
              <a:rPr lang="tr-TR" sz="2400" spc="0" dirty="0" smtClean="0">
                <a:solidFill>
                  <a:schemeClr val="tx1"/>
                </a:solidFill>
                <a:latin typeface="+mn-lt"/>
              </a:rPr>
              <a:t> </a:t>
            </a:r>
            <a:r>
              <a:rPr lang="tr-TR" sz="2400" spc="0" dirty="0" err="1" smtClean="0">
                <a:solidFill>
                  <a:schemeClr val="tx1"/>
                </a:solidFill>
                <a:latin typeface="+mn-lt"/>
              </a:rPr>
              <a:t>tea</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caffeine</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Doing</a:t>
            </a:r>
            <a:r>
              <a:rPr lang="tr-TR" sz="2400" spc="0" dirty="0" smtClean="0">
                <a:solidFill>
                  <a:schemeClr val="tx1"/>
                </a:solidFill>
                <a:latin typeface="+mn-lt"/>
              </a:rPr>
              <a:t> </a:t>
            </a:r>
            <a:r>
              <a:rPr lang="tr-TR" sz="2400" spc="0" dirty="0" err="1" smtClean="0">
                <a:solidFill>
                  <a:schemeClr val="tx1"/>
                </a:solidFill>
                <a:latin typeface="+mn-lt"/>
              </a:rPr>
              <a:t>daily</a:t>
            </a:r>
            <a:r>
              <a:rPr lang="tr-TR" sz="2400" spc="0" dirty="0" smtClean="0">
                <a:solidFill>
                  <a:schemeClr val="tx1"/>
                </a:solidFill>
                <a:latin typeface="+mn-lt"/>
              </a:rPr>
              <a:t> </a:t>
            </a:r>
            <a:r>
              <a:rPr lang="tr-TR" sz="2400" spc="0" dirty="0" err="1" smtClean="0">
                <a:solidFill>
                  <a:schemeClr val="tx1"/>
                </a:solidFill>
                <a:latin typeface="+mn-lt"/>
              </a:rPr>
              <a:t>personal</a:t>
            </a:r>
            <a:r>
              <a:rPr lang="tr-TR" sz="2400" spc="0" dirty="0" smtClean="0">
                <a:solidFill>
                  <a:schemeClr val="tx1"/>
                </a:solidFill>
                <a:latin typeface="+mn-lt"/>
              </a:rPr>
              <a:t> </a:t>
            </a:r>
            <a:r>
              <a:rPr lang="tr-TR" sz="2400" spc="0" dirty="0" err="1" smtClean="0">
                <a:solidFill>
                  <a:schemeClr val="tx1"/>
                </a:solidFill>
                <a:latin typeface="+mn-lt"/>
              </a:rPr>
              <a:t>accounts</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Regular</a:t>
            </a:r>
            <a:r>
              <a:rPr lang="tr-TR" sz="2400" spc="0" dirty="0" smtClean="0">
                <a:solidFill>
                  <a:schemeClr val="tx1"/>
                </a:solidFill>
                <a:latin typeface="+mn-lt"/>
              </a:rPr>
              <a:t> </a:t>
            </a:r>
            <a:r>
              <a:rPr lang="tr-TR" sz="2400" spc="0" dirty="0" err="1" smtClean="0">
                <a:solidFill>
                  <a:schemeClr val="tx1"/>
                </a:solidFill>
                <a:latin typeface="+mn-lt"/>
              </a:rPr>
              <a:t>diet</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Qualified</a:t>
            </a:r>
            <a:r>
              <a:rPr lang="tr-TR" sz="2400" spc="0" dirty="0" smtClean="0">
                <a:solidFill>
                  <a:schemeClr val="tx1"/>
                </a:solidFill>
                <a:latin typeface="+mn-lt"/>
              </a:rPr>
              <a:t> </a:t>
            </a:r>
            <a:r>
              <a:rPr lang="tr-TR" sz="2400" spc="0" dirty="0" err="1" smtClean="0">
                <a:solidFill>
                  <a:schemeClr val="tx1"/>
                </a:solidFill>
                <a:latin typeface="+mn-lt"/>
              </a:rPr>
              <a:t>sleep</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Carrying</a:t>
            </a:r>
            <a:r>
              <a:rPr lang="tr-TR" sz="2400" spc="0" dirty="0" smtClean="0">
                <a:solidFill>
                  <a:schemeClr val="tx1"/>
                </a:solidFill>
                <a:latin typeface="+mn-lt"/>
              </a:rPr>
              <a:t> </a:t>
            </a:r>
            <a:r>
              <a:rPr lang="tr-TR" sz="2400" spc="0" dirty="0" err="1" smtClean="0">
                <a:solidFill>
                  <a:schemeClr val="tx1"/>
                </a:solidFill>
                <a:latin typeface="+mn-lt"/>
              </a:rPr>
              <a:t>copable</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Acquiring</a:t>
            </a:r>
            <a:r>
              <a:rPr lang="tr-TR" sz="2400" spc="0" dirty="0" smtClean="0">
                <a:solidFill>
                  <a:schemeClr val="tx1"/>
                </a:solidFill>
                <a:latin typeface="+mn-lt"/>
              </a:rPr>
              <a:t> </a:t>
            </a:r>
            <a:r>
              <a:rPr lang="tr-TR" sz="2400" spc="0" dirty="0" err="1" smtClean="0">
                <a:solidFill>
                  <a:schemeClr val="tx1"/>
                </a:solidFill>
                <a:latin typeface="+mn-lt"/>
              </a:rPr>
              <a:t>good</a:t>
            </a:r>
            <a:r>
              <a:rPr lang="tr-TR" sz="2400" spc="0" dirty="0" smtClean="0">
                <a:solidFill>
                  <a:schemeClr val="tx1"/>
                </a:solidFill>
                <a:latin typeface="+mn-lt"/>
              </a:rPr>
              <a:t> </a:t>
            </a:r>
            <a:r>
              <a:rPr lang="tr-TR" sz="2400" spc="0" dirty="0" err="1" smtClean="0">
                <a:solidFill>
                  <a:schemeClr val="tx1"/>
                </a:solidFill>
                <a:latin typeface="+mn-lt"/>
              </a:rPr>
              <a:t>hobbies</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Good</a:t>
            </a:r>
            <a:r>
              <a:rPr lang="tr-TR" sz="2400" spc="0" dirty="0" smtClean="0">
                <a:solidFill>
                  <a:schemeClr val="tx1"/>
                </a:solidFill>
                <a:latin typeface="+mn-lt"/>
              </a:rPr>
              <a:t> </a:t>
            </a:r>
            <a:r>
              <a:rPr lang="tr-TR" sz="2400" spc="0" dirty="0" err="1" smtClean="0">
                <a:solidFill>
                  <a:schemeClr val="tx1"/>
                </a:solidFill>
                <a:latin typeface="+mn-lt"/>
              </a:rPr>
              <a:t>relations</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friends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relatives</a:t>
            </a:r>
            <a:r>
              <a:rPr lang="tr-TR" sz="2400" spc="0" dirty="0" smtClean="0">
                <a:solidFill>
                  <a:schemeClr val="tx1"/>
                </a:solidFill>
                <a:latin typeface="+mn-lt"/>
              </a:rPr>
              <a:t>, </a:t>
            </a:r>
          </a:p>
          <a:p>
            <a:pPr marL="342900" lvl="0" indent="-342900" algn="just">
              <a:buFont typeface="Wingdings" panose="05000000000000000000" pitchFamily="2" charset="2"/>
              <a:buChar char="ü"/>
            </a:pPr>
            <a:r>
              <a:rPr lang="tr-TR" sz="2400" spc="0" dirty="0" err="1" smtClean="0">
                <a:solidFill>
                  <a:schemeClr val="tx1"/>
                </a:solidFill>
                <a:latin typeface="+mn-lt"/>
              </a:rPr>
              <a:t>Accepting</a:t>
            </a:r>
            <a:r>
              <a:rPr lang="tr-TR" sz="2400" spc="0" dirty="0" smtClean="0">
                <a:solidFill>
                  <a:schemeClr val="tx1"/>
                </a:solidFill>
                <a:latin typeface="+mn-lt"/>
              </a:rPr>
              <a:t> </a:t>
            </a:r>
            <a:r>
              <a:rPr lang="tr-TR" sz="2400" spc="0" dirty="0" err="1" smtClean="0">
                <a:solidFill>
                  <a:schemeClr val="tx1"/>
                </a:solidFill>
                <a:latin typeface="+mn-lt"/>
              </a:rPr>
              <a:t>conversion</a:t>
            </a:r>
            <a:endParaRPr lang="tr-TR" sz="2400" spc="0" dirty="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400" dirty="0" err="1" smtClean="0">
                <a:solidFill>
                  <a:schemeClr val="accent3">
                    <a:lumMod val="50000"/>
                  </a:schemeClr>
                </a:solidFill>
              </a:rPr>
              <a:t>Some</a:t>
            </a:r>
            <a:r>
              <a:rPr lang="tr-TR" sz="4400" dirty="0" smtClean="0">
                <a:solidFill>
                  <a:schemeClr val="accent3">
                    <a:lumMod val="50000"/>
                  </a:schemeClr>
                </a:solidFill>
              </a:rPr>
              <a:t> </a:t>
            </a:r>
            <a:r>
              <a:rPr lang="tr-TR" sz="4400" dirty="0" err="1" smtClean="0">
                <a:solidFill>
                  <a:schemeClr val="accent3">
                    <a:lumMod val="50000"/>
                  </a:schemeClr>
                </a:solidFill>
              </a:rPr>
              <a:t>advices</a:t>
            </a:r>
            <a:r>
              <a:rPr lang="tr-TR" sz="4400" dirty="0" smtClean="0">
                <a:solidFill>
                  <a:schemeClr val="accent3">
                    <a:lumMod val="50000"/>
                  </a:schemeClr>
                </a:solidFill>
              </a:rPr>
              <a:t> </a:t>
            </a:r>
            <a:r>
              <a:rPr lang="tr-TR" sz="4400" dirty="0" err="1" smtClean="0">
                <a:solidFill>
                  <a:schemeClr val="accent3">
                    <a:lumMod val="50000"/>
                  </a:schemeClr>
                </a:solidFill>
              </a:rPr>
              <a:t>for</a:t>
            </a:r>
            <a:r>
              <a:rPr lang="tr-TR" sz="4400" dirty="0" smtClean="0">
                <a:solidFill>
                  <a:schemeClr val="accent3">
                    <a:lumMod val="50000"/>
                  </a:schemeClr>
                </a:solidFill>
              </a:rPr>
              <a:t> </a:t>
            </a:r>
            <a:r>
              <a:rPr lang="tr-TR" sz="4400" dirty="0" err="1" smtClean="0">
                <a:solidFill>
                  <a:schemeClr val="accent3">
                    <a:lumMod val="50000"/>
                  </a:schemeClr>
                </a:solidFill>
              </a:rPr>
              <a:t>coping</a:t>
            </a:r>
            <a:r>
              <a:rPr lang="tr-TR" sz="4400" dirty="0" smtClean="0">
                <a:solidFill>
                  <a:schemeClr val="accent3">
                    <a:lumMod val="50000"/>
                  </a:schemeClr>
                </a:solidFill>
              </a:rPr>
              <a:t> </a:t>
            </a:r>
            <a:r>
              <a:rPr lang="tr-TR" sz="4400" dirty="0" err="1" smtClean="0">
                <a:solidFill>
                  <a:schemeClr val="accent3">
                    <a:lumMod val="50000"/>
                  </a:schemeClr>
                </a:solidFill>
              </a:rPr>
              <a:t>stress</a:t>
            </a:r>
            <a:endParaRPr lang="tr-TR" sz="44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254" y="1030485"/>
            <a:ext cx="4769038" cy="3177372"/>
          </a:xfrm>
          <a:prstGeom prst="rect">
            <a:avLst/>
          </a:prstGeom>
          <a:ln>
            <a:noFill/>
          </a:ln>
          <a:effectLst>
            <a:softEdge rad="112500"/>
          </a:effectLst>
        </p:spPr>
      </p:pic>
    </p:spTree>
    <p:extLst>
      <p:ext uri="{BB962C8B-B14F-4D97-AF65-F5344CB8AC3E}">
        <p14:creationId xmlns:p14="http://schemas.microsoft.com/office/powerpoint/2010/main" val="2434553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27552" b="2722"/>
          <a:stretch/>
        </p:blipFill>
        <p:spPr>
          <a:xfrm>
            <a:off x="4000999" y="184598"/>
            <a:ext cx="3810330" cy="1772608"/>
          </a:xfrm>
          <a:prstGeom prst="rect">
            <a:avLst/>
          </a:prstGeom>
        </p:spPr>
      </p:pic>
      <p:sp>
        <p:nvSpPr>
          <p:cNvPr id="4" name="Text Placeholder 2"/>
          <p:cNvSpPr>
            <a:spLocks noGrp="1"/>
          </p:cNvSpPr>
          <p:nvPr>
            <p:ph type="body" sz="quarter" idx="14"/>
          </p:nvPr>
        </p:nvSpPr>
        <p:spPr>
          <a:xfrm>
            <a:off x="224265" y="1030486"/>
            <a:ext cx="7822455" cy="3371697"/>
          </a:xfrm>
        </p:spPr>
        <p:txBody>
          <a:bodyPr/>
          <a:lstStyle/>
          <a:p>
            <a:pPr lvl="0" algn="just"/>
            <a:r>
              <a:rPr lang="tr-TR" sz="2400" spc="0" dirty="0" smtClean="0">
                <a:solidFill>
                  <a:srgbClr val="FF0000"/>
                </a:solidFill>
                <a:latin typeface="+mn-lt"/>
              </a:rPr>
              <a:t>1.Personal </a:t>
            </a:r>
            <a:r>
              <a:rPr lang="tr-TR" sz="2400" spc="0" dirty="0" err="1" smtClean="0">
                <a:solidFill>
                  <a:srgbClr val="FF0000"/>
                </a:solidFill>
                <a:latin typeface="+mn-lt"/>
              </a:rPr>
              <a:t>precautions</a:t>
            </a:r>
            <a:r>
              <a:rPr lang="tr-TR" sz="2400" spc="0" dirty="0" smtClean="0">
                <a:solidFill>
                  <a:srgbClr val="FF0000"/>
                </a:solidFill>
                <a:latin typeface="+mn-lt"/>
              </a:rPr>
              <a:t>: </a:t>
            </a:r>
            <a:endParaRPr lang="tr-TR" sz="2400" spc="0" dirty="0">
              <a:solidFill>
                <a:srgbClr val="FF0000"/>
              </a:solidFill>
              <a:latin typeface="+mn-lt"/>
            </a:endParaRPr>
          </a:p>
          <a:p>
            <a:pPr lvl="0" algn="just"/>
            <a:r>
              <a:rPr lang="tr-TR" sz="2400" spc="0" dirty="0" err="1" smtClean="0">
                <a:solidFill>
                  <a:srgbClr val="FF0000"/>
                </a:solidFill>
                <a:latin typeface="+mn-lt"/>
              </a:rPr>
              <a:t>Relaxation</a:t>
            </a:r>
            <a:r>
              <a:rPr lang="tr-TR" sz="2400" spc="0" dirty="0" smtClean="0">
                <a:solidFill>
                  <a:srgbClr val="FF0000"/>
                </a:solidFill>
                <a:latin typeface="+mn-lt"/>
              </a:rPr>
              <a:t> </a:t>
            </a:r>
            <a:r>
              <a:rPr lang="tr-TR" sz="2400" spc="0" dirty="0" err="1" smtClean="0">
                <a:solidFill>
                  <a:srgbClr val="FF0000"/>
                </a:solidFill>
                <a:latin typeface="+mn-lt"/>
              </a:rPr>
              <a:t>techniques</a:t>
            </a:r>
            <a:r>
              <a:rPr lang="tr-TR" sz="2400" spc="0" dirty="0" smtClean="0">
                <a:solidFill>
                  <a:srgbClr val="FF0000"/>
                </a:solidFill>
                <a:latin typeface="+mn-lt"/>
              </a:rPr>
              <a:t>: </a:t>
            </a:r>
            <a:r>
              <a:rPr lang="tr-TR" sz="2400" spc="0" dirty="0" err="1" smtClean="0">
                <a:solidFill>
                  <a:schemeClr val="tx1"/>
                </a:solidFill>
                <a:latin typeface="+mn-lt"/>
              </a:rPr>
              <a:t>Deep</a:t>
            </a:r>
            <a:r>
              <a:rPr lang="tr-TR" sz="2400" spc="0" dirty="0" smtClean="0">
                <a:solidFill>
                  <a:schemeClr val="tx1"/>
                </a:solidFill>
                <a:latin typeface="+mn-lt"/>
              </a:rPr>
              <a:t> </a:t>
            </a:r>
            <a:r>
              <a:rPr lang="tr-TR" sz="2400" spc="0" dirty="0" err="1" smtClean="0">
                <a:solidFill>
                  <a:schemeClr val="tx1"/>
                </a:solidFill>
                <a:latin typeface="+mn-lt"/>
              </a:rPr>
              <a:t>breathe</a:t>
            </a:r>
            <a:r>
              <a:rPr lang="tr-TR" sz="2400" spc="0" dirty="0" smtClean="0">
                <a:solidFill>
                  <a:schemeClr val="tx1"/>
                </a:solidFill>
                <a:latin typeface="+mn-lt"/>
              </a:rPr>
              <a:t>, </a:t>
            </a:r>
            <a:r>
              <a:rPr lang="tr-TR" sz="2400" spc="0" dirty="0" err="1" smtClean="0">
                <a:solidFill>
                  <a:schemeClr val="tx1"/>
                </a:solidFill>
                <a:latin typeface="+mn-lt"/>
              </a:rPr>
              <a:t>meditation</a:t>
            </a:r>
            <a:r>
              <a:rPr lang="tr-TR" sz="2400" spc="0" dirty="0">
                <a:solidFill>
                  <a:schemeClr val="tx1"/>
                </a:solidFill>
                <a:latin typeface="+mn-lt"/>
              </a:rPr>
              <a:t>, </a:t>
            </a:r>
            <a:r>
              <a:rPr lang="tr-TR" sz="2400" spc="0" dirty="0" err="1" smtClean="0">
                <a:solidFill>
                  <a:schemeClr val="tx1"/>
                </a:solidFill>
                <a:latin typeface="+mn-lt"/>
              </a:rPr>
              <a:t>mental</a:t>
            </a:r>
            <a:r>
              <a:rPr lang="tr-TR" sz="2400" spc="0" dirty="0" smtClean="0">
                <a:solidFill>
                  <a:schemeClr val="tx1"/>
                </a:solidFill>
                <a:latin typeface="+mn-lt"/>
              </a:rPr>
              <a:t> </a:t>
            </a:r>
            <a:r>
              <a:rPr lang="tr-TR" sz="2400" spc="0" dirty="0" err="1" smtClean="0">
                <a:solidFill>
                  <a:schemeClr val="tx1"/>
                </a:solidFill>
                <a:latin typeface="+mn-lt"/>
              </a:rPr>
              <a:t>relxation</a:t>
            </a:r>
            <a:r>
              <a:rPr lang="tr-TR" sz="2400" spc="0" dirty="0" smtClean="0">
                <a:solidFill>
                  <a:schemeClr val="tx1"/>
                </a:solidFill>
                <a:latin typeface="+mn-lt"/>
              </a:rPr>
              <a:t> </a:t>
            </a:r>
            <a:r>
              <a:rPr lang="tr-TR" sz="2400" spc="0" dirty="0" err="1" smtClean="0">
                <a:solidFill>
                  <a:schemeClr val="tx1"/>
                </a:solidFill>
                <a:latin typeface="+mn-lt"/>
              </a:rPr>
              <a:t>techniques</a:t>
            </a:r>
            <a:endParaRPr lang="tr-TR" sz="2400" spc="0" dirty="0">
              <a:solidFill>
                <a:schemeClr val="tx1"/>
              </a:solidFill>
              <a:latin typeface="+mn-lt"/>
            </a:endParaRPr>
          </a:p>
          <a:p>
            <a:pPr lvl="0" algn="just"/>
            <a:r>
              <a:rPr lang="tr-TR" sz="2400" spc="0" dirty="0" err="1" smtClean="0">
                <a:solidFill>
                  <a:srgbClr val="FF0000"/>
                </a:solidFill>
                <a:latin typeface="+mn-lt"/>
              </a:rPr>
              <a:t>Exercise</a:t>
            </a:r>
            <a:r>
              <a:rPr lang="tr-TR" sz="2400" spc="0" dirty="0" smtClean="0">
                <a:solidFill>
                  <a:srgbClr val="FF0000"/>
                </a:solidFill>
                <a:latin typeface="+mn-lt"/>
              </a:rPr>
              <a:t>: </a:t>
            </a:r>
            <a:r>
              <a:rPr lang="tr-TR" sz="2400" spc="0" dirty="0" err="1" smtClean="0">
                <a:solidFill>
                  <a:schemeClr val="tx1"/>
                </a:solidFill>
                <a:latin typeface="+mn-lt"/>
              </a:rPr>
              <a:t>swimming</a:t>
            </a:r>
            <a:r>
              <a:rPr lang="tr-TR" sz="2400" spc="0" dirty="0" smtClean="0">
                <a:solidFill>
                  <a:schemeClr val="tx1"/>
                </a:solidFill>
                <a:latin typeface="+mn-lt"/>
              </a:rPr>
              <a:t>, </a:t>
            </a:r>
            <a:r>
              <a:rPr lang="tr-TR" sz="2400" spc="0" dirty="0" err="1" smtClean="0">
                <a:solidFill>
                  <a:schemeClr val="tx1"/>
                </a:solidFill>
                <a:latin typeface="+mn-lt"/>
              </a:rPr>
              <a:t>rapid</a:t>
            </a:r>
            <a:r>
              <a:rPr lang="tr-TR" sz="2400" spc="0" dirty="0" smtClean="0">
                <a:solidFill>
                  <a:schemeClr val="tx1"/>
                </a:solidFill>
                <a:latin typeface="+mn-lt"/>
              </a:rPr>
              <a:t> </a:t>
            </a:r>
            <a:r>
              <a:rPr lang="tr-TR" sz="2400" spc="0" dirty="0" err="1" smtClean="0">
                <a:solidFill>
                  <a:schemeClr val="tx1"/>
                </a:solidFill>
                <a:latin typeface="+mn-lt"/>
              </a:rPr>
              <a:t>walking</a:t>
            </a:r>
            <a:r>
              <a:rPr lang="tr-TR" sz="2400" spc="0" dirty="0" smtClean="0">
                <a:solidFill>
                  <a:schemeClr val="tx1"/>
                </a:solidFill>
                <a:latin typeface="+mn-lt"/>
              </a:rPr>
              <a:t>, </a:t>
            </a:r>
            <a:r>
              <a:rPr lang="tr-TR" sz="2400" spc="0" dirty="0" err="1" smtClean="0">
                <a:solidFill>
                  <a:schemeClr val="tx1"/>
                </a:solidFill>
                <a:latin typeface="+mn-lt"/>
              </a:rPr>
              <a:t>aerobic</a:t>
            </a:r>
            <a:r>
              <a:rPr lang="tr-TR" sz="2400" spc="0" dirty="0" smtClean="0">
                <a:solidFill>
                  <a:schemeClr val="tx1"/>
                </a:solidFill>
                <a:latin typeface="+mn-lt"/>
              </a:rPr>
              <a:t> </a:t>
            </a:r>
            <a:r>
              <a:rPr lang="tr-TR" sz="2400" spc="0" dirty="0" err="1" smtClean="0">
                <a:solidFill>
                  <a:schemeClr val="tx1"/>
                </a:solidFill>
                <a:latin typeface="+mn-lt"/>
              </a:rPr>
              <a:t>exercises</a:t>
            </a:r>
            <a:endParaRPr lang="tr-TR" sz="2400" spc="0" dirty="0">
              <a:solidFill>
                <a:schemeClr val="tx1"/>
              </a:solidFill>
              <a:latin typeface="+mn-lt"/>
            </a:endParaRPr>
          </a:p>
          <a:p>
            <a:pPr lvl="0" algn="just"/>
            <a:r>
              <a:rPr lang="tr-TR" sz="2400" spc="0" dirty="0" err="1" smtClean="0">
                <a:solidFill>
                  <a:srgbClr val="FF0000"/>
                </a:solidFill>
                <a:latin typeface="+mn-lt"/>
              </a:rPr>
              <a:t>Diet</a:t>
            </a:r>
            <a:r>
              <a:rPr lang="tr-TR" sz="2400" spc="0" dirty="0">
                <a:solidFill>
                  <a:srgbClr val="FF0000"/>
                </a:solidFill>
                <a:latin typeface="+mn-lt"/>
              </a:rPr>
              <a:t>: </a:t>
            </a:r>
            <a:r>
              <a:rPr lang="tr-TR" sz="2400" spc="0" dirty="0" err="1" smtClean="0">
                <a:solidFill>
                  <a:schemeClr val="tx1"/>
                </a:solidFill>
                <a:latin typeface="+mn-lt"/>
              </a:rPr>
              <a:t>Healthy</a:t>
            </a:r>
            <a:r>
              <a:rPr lang="tr-TR" sz="2400" spc="0" dirty="0" smtClean="0">
                <a:solidFill>
                  <a:schemeClr val="tx1"/>
                </a:solidFill>
                <a:latin typeface="+mn-lt"/>
              </a:rPr>
              <a:t> </a:t>
            </a:r>
            <a:r>
              <a:rPr lang="tr-TR" sz="2400" spc="0" dirty="0" err="1" smtClean="0">
                <a:solidFill>
                  <a:schemeClr val="tx1"/>
                </a:solidFill>
                <a:latin typeface="+mn-lt"/>
              </a:rPr>
              <a:t>diet</a:t>
            </a:r>
            <a:endParaRPr lang="tr-TR" sz="2400" spc="0" dirty="0">
              <a:solidFill>
                <a:schemeClr val="tx1"/>
              </a:solidFill>
              <a:latin typeface="+mn-lt"/>
            </a:endParaRPr>
          </a:p>
          <a:p>
            <a:pPr lvl="0" algn="just"/>
            <a:r>
              <a:rPr lang="tr-TR" sz="2400" spc="0" dirty="0" err="1" smtClean="0">
                <a:solidFill>
                  <a:srgbClr val="FF0000"/>
                </a:solidFill>
                <a:latin typeface="+mn-lt"/>
              </a:rPr>
              <a:t>Education</a:t>
            </a:r>
            <a:r>
              <a:rPr lang="tr-TR" sz="2400" spc="0" dirty="0" smtClean="0">
                <a:solidFill>
                  <a:srgbClr val="FF0000"/>
                </a:solidFill>
                <a:latin typeface="+mn-lt"/>
              </a:rPr>
              <a:t> </a:t>
            </a:r>
            <a:r>
              <a:rPr lang="tr-TR" sz="2400" spc="0" dirty="0" err="1" smtClean="0">
                <a:solidFill>
                  <a:srgbClr val="FF0000"/>
                </a:solidFill>
                <a:latin typeface="+mn-lt"/>
              </a:rPr>
              <a:t>for</a:t>
            </a:r>
            <a:r>
              <a:rPr lang="tr-TR" sz="2400" spc="0" dirty="0" smtClean="0">
                <a:solidFill>
                  <a:srgbClr val="FF0000"/>
                </a:solidFill>
                <a:latin typeface="+mn-lt"/>
              </a:rPr>
              <a:t> </a:t>
            </a:r>
            <a:r>
              <a:rPr lang="tr-TR" sz="2400" spc="0" dirty="0" err="1" smtClean="0">
                <a:solidFill>
                  <a:srgbClr val="FF0000"/>
                </a:solidFill>
                <a:latin typeface="+mn-lt"/>
              </a:rPr>
              <a:t>behavior</a:t>
            </a:r>
            <a:r>
              <a:rPr lang="tr-TR" sz="2400" spc="0" dirty="0" smtClean="0">
                <a:solidFill>
                  <a:srgbClr val="FF0000"/>
                </a:solidFill>
                <a:latin typeface="+mn-lt"/>
              </a:rPr>
              <a:t> </a:t>
            </a:r>
            <a:r>
              <a:rPr lang="tr-TR" sz="2400" spc="0" dirty="0" err="1" smtClean="0">
                <a:solidFill>
                  <a:srgbClr val="FF0000"/>
                </a:solidFill>
                <a:latin typeface="+mn-lt"/>
              </a:rPr>
              <a:t>change</a:t>
            </a:r>
            <a:r>
              <a:rPr lang="tr-TR" sz="2400" spc="0" dirty="0" smtClean="0">
                <a:solidFill>
                  <a:srgbClr val="FF0000"/>
                </a:solidFill>
                <a:latin typeface="+mn-lt"/>
              </a:rPr>
              <a:t>: </a:t>
            </a:r>
            <a:r>
              <a:rPr lang="tr-TR" sz="2400" spc="0" dirty="0">
                <a:solidFill>
                  <a:schemeClr val="tx1"/>
                </a:solidFill>
                <a:latin typeface="+mn-lt"/>
              </a:rPr>
              <a:t> </a:t>
            </a:r>
            <a:r>
              <a:rPr lang="tr-TR" sz="2400" spc="0" dirty="0" err="1" smtClean="0">
                <a:solidFill>
                  <a:schemeClr val="tx1"/>
                </a:solidFill>
                <a:latin typeface="+mn-lt"/>
              </a:rPr>
              <a:t>Educations</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changing</a:t>
            </a:r>
            <a:r>
              <a:rPr lang="tr-TR" sz="2400" spc="0" dirty="0" smtClean="0">
                <a:solidFill>
                  <a:schemeClr val="tx1"/>
                </a:solidFill>
                <a:latin typeface="+mn-lt"/>
              </a:rPr>
              <a:t> </a:t>
            </a:r>
            <a:r>
              <a:rPr lang="tr-TR" sz="2400" spc="0" dirty="0" err="1" smtClean="0">
                <a:solidFill>
                  <a:schemeClr val="tx1"/>
                </a:solidFill>
                <a:latin typeface="+mn-lt"/>
              </a:rPr>
              <a:t>stress</a:t>
            </a:r>
            <a:r>
              <a:rPr lang="tr-TR" sz="2400" spc="0" dirty="0" smtClean="0">
                <a:solidFill>
                  <a:schemeClr val="tx1"/>
                </a:solidFill>
                <a:latin typeface="+mn-lt"/>
              </a:rPr>
              <a:t> </a:t>
            </a:r>
            <a:r>
              <a:rPr lang="tr-TR" sz="2400" spc="0" dirty="0" err="1" smtClean="0">
                <a:solidFill>
                  <a:schemeClr val="tx1"/>
                </a:solidFill>
                <a:latin typeface="+mn-lt"/>
              </a:rPr>
              <a:t>perception</a:t>
            </a:r>
            <a:r>
              <a:rPr lang="tr-TR" sz="2400" spc="0" dirty="0" smtClean="0">
                <a:solidFill>
                  <a:schemeClr val="tx1"/>
                </a:solidFill>
                <a:latin typeface="+mn-lt"/>
              </a:rPr>
              <a:t>, </a:t>
            </a:r>
            <a:r>
              <a:rPr lang="tr-TR" sz="2400" spc="0" dirty="0" err="1" smtClean="0">
                <a:solidFill>
                  <a:schemeClr val="tx1"/>
                </a:solidFill>
                <a:latin typeface="+mn-lt"/>
              </a:rPr>
              <a:t>increasing</a:t>
            </a:r>
            <a:r>
              <a:rPr lang="tr-TR" sz="2400" spc="0" dirty="0" smtClean="0">
                <a:solidFill>
                  <a:schemeClr val="tx1"/>
                </a:solidFill>
                <a:latin typeface="+mn-lt"/>
              </a:rPr>
              <a:t> self-</a:t>
            </a:r>
            <a:r>
              <a:rPr lang="tr-TR" sz="2400" spc="0" dirty="0" err="1" smtClean="0">
                <a:solidFill>
                  <a:schemeClr val="tx1"/>
                </a:solidFill>
                <a:latin typeface="+mn-lt"/>
              </a:rPr>
              <a:t>reliance</a:t>
            </a:r>
            <a:r>
              <a:rPr lang="tr-TR" sz="2400" spc="0" dirty="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time </a:t>
            </a:r>
            <a:r>
              <a:rPr lang="tr-TR" sz="2400" spc="0" dirty="0" err="1" smtClean="0">
                <a:solidFill>
                  <a:schemeClr val="tx1"/>
                </a:solidFill>
                <a:latin typeface="+mn-lt"/>
              </a:rPr>
              <a:t>management</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Stress</a:t>
            </a:r>
            <a:r>
              <a:rPr lang="tr-TR" sz="4800" dirty="0" smtClean="0">
                <a:solidFill>
                  <a:schemeClr val="accent3">
                    <a:lumMod val="50000"/>
                  </a:schemeClr>
                </a:solidFill>
              </a:rPr>
              <a:t> Management</a:t>
            </a:r>
            <a:endParaRPr lang="tr-TR" sz="4800" dirty="0">
              <a:solidFill>
                <a:schemeClr val="accent3">
                  <a:lumMod val="50000"/>
                </a:schemeClr>
              </a:solidFill>
            </a:endParaRPr>
          </a:p>
        </p:txBody>
      </p:sp>
      <p:pic>
        <p:nvPicPr>
          <p:cNvPr id="8" name="Resim 7"/>
          <p:cNvPicPr>
            <a:picLocks noChangeAspect="1"/>
          </p:cNvPicPr>
          <p:nvPr/>
        </p:nvPicPr>
        <p:blipFill>
          <a:blip r:embed="rId3"/>
          <a:stretch>
            <a:fillRect/>
          </a:stretch>
        </p:blipFill>
        <p:spPr>
          <a:xfrm>
            <a:off x="8725989" y="3812922"/>
            <a:ext cx="3461657" cy="3045078"/>
          </a:xfrm>
          <a:prstGeom prst="ellipse">
            <a:avLst/>
          </a:prstGeom>
          <a:ln>
            <a:noFill/>
          </a:ln>
          <a:effectLst>
            <a:softEdge rad="112500"/>
          </a:effectLst>
        </p:spPr>
      </p:pic>
    </p:spTree>
    <p:extLst>
      <p:ext uri="{BB962C8B-B14F-4D97-AF65-F5344CB8AC3E}">
        <p14:creationId xmlns:p14="http://schemas.microsoft.com/office/powerpoint/2010/main" val="42721620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7495884" cy="3371697"/>
          </a:xfrm>
        </p:spPr>
        <p:txBody>
          <a:bodyPr/>
          <a:lstStyle/>
          <a:p>
            <a:pPr lvl="0" algn="just"/>
            <a:r>
              <a:rPr lang="tr-TR" sz="2400" spc="0" dirty="0">
                <a:solidFill>
                  <a:srgbClr val="FF0000"/>
                </a:solidFill>
                <a:latin typeface="+mn-lt"/>
              </a:rPr>
              <a:t>2. </a:t>
            </a:r>
            <a:r>
              <a:rPr lang="tr-TR" sz="2400" spc="0" dirty="0" err="1" smtClean="0">
                <a:solidFill>
                  <a:srgbClr val="FF0000"/>
                </a:solidFill>
                <a:latin typeface="+mn-lt"/>
              </a:rPr>
              <a:t>Work</a:t>
            </a:r>
            <a:r>
              <a:rPr lang="tr-TR" sz="2400" spc="0" dirty="0" smtClean="0">
                <a:solidFill>
                  <a:srgbClr val="FF0000"/>
                </a:solidFill>
                <a:latin typeface="+mn-lt"/>
              </a:rPr>
              <a:t> </a:t>
            </a:r>
            <a:r>
              <a:rPr lang="tr-TR" sz="2400" spc="0" dirty="0" err="1" smtClean="0">
                <a:solidFill>
                  <a:srgbClr val="FF0000"/>
                </a:solidFill>
                <a:latin typeface="+mn-lt"/>
              </a:rPr>
              <a:t>place</a:t>
            </a:r>
            <a:r>
              <a:rPr lang="tr-TR" sz="2400" spc="0" dirty="0" smtClean="0">
                <a:solidFill>
                  <a:srgbClr val="FF0000"/>
                </a:solidFill>
                <a:latin typeface="+mn-lt"/>
              </a:rPr>
              <a:t> </a:t>
            </a:r>
            <a:r>
              <a:rPr lang="tr-TR" sz="2400" spc="0" dirty="0" err="1" smtClean="0">
                <a:solidFill>
                  <a:srgbClr val="FF0000"/>
                </a:solidFill>
                <a:latin typeface="+mn-lt"/>
              </a:rPr>
              <a:t>precautions</a:t>
            </a:r>
            <a:r>
              <a:rPr lang="tr-TR" sz="2400" spc="0" dirty="0" smtClean="0">
                <a:solidFill>
                  <a:srgbClr val="FF0000"/>
                </a:solidFill>
                <a:latin typeface="+mn-lt"/>
              </a:rPr>
              <a:t>: </a:t>
            </a:r>
            <a:endParaRPr lang="tr-TR" sz="2400" spc="0" dirty="0">
              <a:solidFill>
                <a:srgbClr val="FF0000"/>
              </a:solidFill>
              <a:latin typeface="+mn-lt"/>
            </a:endParaRPr>
          </a:p>
          <a:p>
            <a:pPr lvl="0" algn="just"/>
            <a:r>
              <a:rPr lang="tr-TR" sz="2400" spc="0" dirty="0" err="1" smtClean="0">
                <a:solidFill>
                  <a:srgbClr val="FF0000"/>
                </a:solidFill>
                <a:latin typeface="+mn-lt"/>
              </a:rPr>
              <a:t>Enhancing</a:t>
            </a:r>
            <a:r>
              <a:rPr lang="tr-TR" sz="2400" spc="0" dirty="0" smtClean="0">
                <a:solidFill>
                  <a:srgbClr val="FF0000"/>
                </a:solidFill>
                <a:latin typeface="+mn-lt"/>
              </a:rPr>
              <a:t> </a:t>
            </a:r>
            <a:r>
              <a:rPr lang="tr-TR" sz="2400" spc="0" dirty="0" err="1" smtClean="0">
                <a:solidFill>
                  <a:srgbClr val="FF0000"/>
                </a:solidFill>
                <a:latin typeface="+mn-lt"/>
              </a:rPr>
              <a:t>working</a:t>
            </a:r>
            <a:r>
              <a:rPr lang="tr-TR" sz="2400" spc="0" dirty="0" smtClean="0">
                <a:solidFill>
                  <a:srgbClr val="FF0000"/>
                </a:solidFill>
                <a:latin typeface="+mn-lt"/>
              </a:rPr>
              <a:t> </a:t>
            </a:r>
            <a:r>
              <a:rPr lang="tr-TR" sz="2400" spc="0" dirty="0" err="1" smtClean="0">
                <a:solidFill>
                  <a:srgbClr val="FF0000"/>
                </a:solidFill>
                <a:latin typeface="+mn-lt"/>
              </a:rPr>
              <a:t>conditions</a:t>
            </a:r>
            <a:r>
              <a:rPr lang="tr-TR" sz="2400" spc="0" dirty="0" smtClean="0">
                <a:solidFill>
                  <a:srgbClr val="FF0000"/>
                </a:solidFill>
                <a:latin typeface="+mn-lt"/>
              </a:rPr>
              <a:t> </a:t>
            </a:r>
            <a:r>
              <a:rPr lang="tr-TR" sz="2400" spc="0" dirty="0" smtClean="0">
                <a:solidFill>
                  <a:schemeClr val="tx1"/>
                </a:solidFill>
                <a:latin typeface="+mn-lt"/>
              </a:rPr>
              <a:t>(</a:t>
            </a:r>
            <a:r>
              <a:rPr lang="tr-TR" sz="2400" spc="0" dirty="0" err="1" smtClean="0">
                <a:solidFill>
                  <a:srgbClr val="FF0000"/>
                </a:solidFill>
                <a:latin typeface="+mn-lt"/>
              </a:rPr>
              <a:t>noise</a:t>
            </a:r>
            <a:r>
              <a:rPr lang="tr-TR" sz="2400" spc="0" dirty="0" smtClean="0">
                <a:solidFill>
                  <a:srgbClr val="FF0000"/>
                </a:solidFill>
                <a:latin typeface="+mn-lt"/>
              </a:rPr>
              <a:t>, </a:t>
            </a:r>
            <a:r>
              <a:rPr lang="tr-TR" sz="2400" spc="0" dirty="0" err="1" smtClean="0">
                <a:solidFill>
                  <a:srgbClr val="FF0000"/>
                </a:solidFill>
                <a:latin typeface="+mn-lt"/>
              </a:rPr>
              <a:t>vibration</a:t>
            </a:r>
            <a:r>
              <a:rPr lang="tr-TR" sz="2400" spc="0" dirty="0" smtClean="0">
                <a:solidFill>
                  <a:srgbClr val="FF0000"/>
                </a:solidFill>
                <a:latin typeface="+mn-lt"/>
              </a:rPr>
              <a:t>, </a:t>
            </a:r>
            <a:r>
              <a:rPr lang="tr-TR" sz="2400" spc="0" dirty="0" err="1" smtClean="0">
                <a:solidFill>
                  <a:srgbClr val="FF0000"/>
                </a:solidFill>
                <a:latin typeface="+mn-lt"/>
              </a:rPr>
              <a:t>dust</a:t>
            </a:r>
            <a:r>
              <a:rPr lang="tr-TR" sz="2400" spc="0" dirty="0" smtClean="0">
                <a:solidFill>
                  <a:srgbClr val="FF0000"/>
                </a:solidFill>
                <a:latin typeface="+mn-lt"/>
              </a:rPr>
              <a:t>, </a:t>
            </a:r>
            <a:r>
              <a:rPr lang="tr-TR" sz="2400" spc="0" dirty="0">
                <a:solidFill>
                  <a:srgbClr val="FF0000"/>
                </a:solidFill>
                <a:latin typeface="+mn-lt"/>
              </a:rPr>
              <a:t>ergonomi, </a:t>
            </a:r>
            <a:r>
              <a:rPr lang="tr-TR" sz="2400" spc="0" dirty="0" err="1" smtClean="0">
                <a:solidFill>
                  <a:srgbClr val="FF0000"/>
                </a:solidFill>
                <a:latin typeface="+mn-lt"/>
              </a:rPr>
              <a:t>etc</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precautions</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excess</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a:t>
            </a:r>
            <a:endParaRPr lang="tr-TR" sz="2400" spc="0" dirty="0">
              <a:solidFill>
                <a:schemeClr val="tx1"/>
              </a:solidFill>
              <a:latin typeface="+mn-lt"/>
            </a:endParaRPr>
          </a:p>
          <a:p>
            <a:pPr lvl="0" algn="just"/>
            <a:r>
              <a:rPr lang="tr-TR" sz="2400" spc="0" dirty="0" smtClean="0">
                <a:solidFill>
                  <a:schemeClr val="tx1"/>
                </a:solidFill>
                <a:latin typeface="+mn-lt"/>
              </a:rPr>
              <a:t>Control: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control</a:t>
            </a:r>
            <a:r>
              <a:rPr lang="tr-TR" sz="2400" spc="0" dirty="0" smtClean="0">
                <a:solidFill>
                  <a:schemeClr val="tx1"/>
                </a:solidFill>
                <a:latin typeface="+mn-lt"/>
              </a:rPr>
              <a:t> </a:t>
            </a:r>
            <a:r>
              <a:rPr lang="tr-TR" sz="2400" spc="0" dirty="0" err="1" smtClean="0">
                <a:solidFill>
                  <a:schemeClr val="tx1"/>
                </a:solidFill>
                <a:latin typeface="+mn-lt"/>
              </a:rPr>
              <a:t>right</a:t>
            </a:r>
            <a:r>
              <a:rPr lang="tr-TR" sz="2400" spc="0" dirty="0" smtClean="0">
                <a:solidFill>
                  <a:schemeClr val="tx1"/>
                </a:solidFill>
                <a:latin typeface="+mn-lt"/>
              </a:rPr>
              <a:t> of </a:t>
            </a:r>
            <a:r>
              <a:rPr lang="tr-TR" sz="2400" spc="0" dirty="0" err="1" smtClean="0">
                <a:solidFill>
                  <a:schemeClr val="tx1"/>
                </a:solidFill>
                <a:latin typeface="+mn-lt"/>
              </a:rPr>
              <a:t>worker</a:t>
            </a:r>
            <a:r>
              <a:rPr lang="tr-TR" sz="2400" spc="0" dirty="0" smtClean="0">
                <a:solidFill>
                  <a:schemeClr val="tx1"/>
                </a:solidFill>
                <a:latin typeface="+mn-lt"/>
              </a:rPr>
              <a:t> of his/her </a:t>
            </a:r>
            <a:r>
              <a:rPr lang="tr-TR" sz="2400" spc="0" dirty="0" err="1" smtClean="0">
                <a:solidFill>
                  <a:schemeClr val="tx1"/>
                </a:solidFill>
                <a:latin typeface="+mn-lt"/>
              </a:rPr>
              <a:t>own</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quqntity</a:t>
            </a:r>
            <a:r>
              <a:rPr lang="tr-TR" sz="2400" spc="0" dirty="0" smtClean="0">
                <a:solidFill>
                  <a:schemeClr val="tx1"/>
                </a:solidFill>
                <a:latin typeface="+mn-lt"/>
              </a:rPr>
              <a:t> </a:t>
            </a:r>
            <a:r>
              <a:rPr lang="tr-TR" sz="2400" spc="0" dirty="0" err="1" smtClean="0">
                <a:solidFill>
                  <a:schemeClr val="tx1"/>
                </a:solidFill>
                <a:latin typeface="+mn-lt"/>
              </a:rPr>
              <a:t>decreases</a:t>
            </a:r>
            <a:r>
              <a:rPr lang="tr-TR" sz="2400" spc="0" dirty="0" smtClean="0">
                <a:solidFill>
                  <a:schemeClr val="tx1"/>
                </a:solidFill>
                <a:latin typeface="+mn-lt"/>
              </a:rPr>
              <a:t> </a:t>
            </a:r>
            <a:r>
              <a:rPr lang="tr-TR" sz="2400" spc="0" dirty="0" err="1" smtClean="0">
                <a:solidFill>
                  <a:schemeClr val="tx1"/>
                </a:solidFill>
                <a:latin typeface="+mn-lt"/>
              </a:rPr>
              <a:t>stress</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example</a:t>
            </a:r>
            <a:r>
              <a:rPr lang="tr-TR" sz="2400" spc="0" dirty="0" smtClean="0">
                <a:solidFill>
                  <a:schemeClr val="tx1"/>
                </a:solidFill>
                <a:latin typeface="+mn-lt"/>
              </a:rPr>
              <a:t> </a:t>
            </a:r>
            <a:r>
              <a:rPr lang="tr-TR" sz="2400" spc="0" dirty="0" err="1" smtClean="0">
                <a:solidFill>
                  <a:schemeClr val="tx1"/>
                </a:solidFill>
                <a:latin typeface="+mn-lt"/>
              </a:rPr>
              <a:t>if</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have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adapt</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machine</a:t>
            </a:r>
            <a:r>
              <a:rPr lang="tr-TR" sz="2400" spc="0" dirty="0" smtClean="0">
                <a:solidFill>
                  <a:schemeClr val="tx1"/>
                </a:solidFill>
                <a:latin typeface="+mn-lt"/>
              </a:rPr>
              <a:t> </a:t>
            </a:r>
            <a:r>
              <a:rPr lang="tr-TR" sz="2400" spc="0" dirty="0" err="1" smtClean="0">
                <a:solidFill>
                  <a:schemeClr val="tx1"/>
                </a:solidFill>
                <a:latin typeface="+mn-lt"/>
              </a:rPr>
              <a:t>speed</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can </a:t>
            </a:r>
            <a:r>
              <a:rPr lang="tr-TR" sz="2400" spc="0" dirty="0" err="1" smtClean="0">
                <a:solidFill>
                  <a:schemeClr val="tx1"/>
                </a:solidFill>
                <a:latin typeface="+mn-lt"/>
              </a:rPr>
              <a:t>gain</a:t>
            </a:r>
            <a:r>
              <a:rPr lang="tr-TR" sz="2400" spc="0" dirty="0" smtClean="0">
                <a:solidFill>
                  <a:schemeClr val="tx1"/>
                </a:solidFill>
                <a:latin typeface="+mn-lt"/>
              </a:rPr>
              <a:t> </a:t>
            </a:r>
            <a:r>
              <a:rPr lang="tr-TR" sz="2400" spc="0" dirty="0" err="1" smtClean="0">
                <a:solidFill>
                  <a:schemeClr val="tx1"/>
                </a:solidFill>
                <a:latin typeface="+mn-lt"/>
              </a:rPr>
              <a:t>stress</a:t>
            </a:r>
            <a:r>
              <a:rPr lang="tr-TR" sz="2400" spc="0" dirty="0" smtClean="0">
                <a:solidFill>
                  <a:schemeClr val="tx1"/>
                </a:solidFill>
                <a:latin typeface="+mn-lt"/>
              </a:rPr>
              <a:t> </a:t>
            </a:r>
            <a:r>
              <a:rPr lang="tr-TR" sz="2400" spc="0" dirty="0" err="1" smtClean="0">
                <a:solidFill>
                  <a:schemeClr val="tx1"/>
                </a:solidFill>
                <a:latin typeface="+mn-lt"/>
              </a:rPr>
              <a:t>symptoms</a:t>
            </a:r>
            <a:r>
              <a:rPr lang="tr-TR" sz="2400" spc="0" dirty="0" smtClean="0">
                <a:solidFill>
                  <a:schemeClr val="tx1"/>
                </a:solidFill>
                <a:latin typeface="+mn-lt"/>
              </a:rPr>
              <a:t> (</a:t>
            </a:r>
            <a:r>
              <a:rPr lang="tr-TR" sz="2400" spc="0" dirty="0" err="1" smtClean="0">
                <a:solidFill>
                  <a:schemeClr val="tx1"/>
                </a:solidFill>
                <a:latin typeface="+mn-lt"/>
              </a:rPr>
              <a:t>headache</a:t>
            </a:r>
            <a:r>
              <a:rPr lang="tr-TR" sz="2400" spc="0" dirty="0" smtClean="0">
                <a:solidFill>
                  <a:schemeClr val="tx1"/>
                </a:solidFill>
                <a:latin typeface="+mn-lt"/>
              </a:rPr>
              <a:t>, </a:t>
            </a:r>
            <a:r>
              <a:rPr lang="tr-TR" sz="2400" spc="0" dirty="0" err="1" smtClean="0">
                <a:solidFill>
                  <a:schemeClr val="tx1"/>
                </a:solidFill>
                <a:latin typeface="+mn-lt"/>
              </a:rPr>
              <a:t>vertigo</a:t>
            </a:r>
            <a:r>
              <a:rPr lang="tr-TR" sz="2400" spc="0" dirty="0" smtClean="0">
                <a:solidFill>
                  <a:schemeClr val="tx1"/>
                </a:solidFill>
                <a:latin typeface="+mn-lt"/>
              </a:rPr>
              <a:t>, </a:t>
            </a:r>
            <a:r>
              <a:rPr lang="tr-TR" sz="2400" spc="0" dirty="0" err="1" smtClean="0">
                <a:solidFill>
                  <a:schemeClr val="tx1"/>
                </a:solidFill>
                <a:latin typeface="+mn-lt"/>
              </a:rPr>
              <a:t>fatigue</a:t>
            </a:r>
            <a:r>
              <a:rPr lang="tr-TR" sz="2400" spc="0" dirty="0" smtClean="0">
                <a:solidFill>
                  <a:schemeClr val="tx1"/>
                </a:solidFill>
                <a:latin typeface="+mn-lt"/>
              </a:rPr>
              <a:t>, </a:t>
            </a:r>
            <a:r>
              <a:rPr lang="tr-TR" sz="2400" spc="0" dirty="0" err="1" smtClean="0">
                <a:solidFill>
                  <a:schemeClr val="tx1"/>
                </a:solidFill>
                <a:latin typeface="+mn-lt"/>
              </a:rPr>
              <a:t>cardiac</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 </a:t>
            </a:r>
            <a:r>
              <a:rPr lang="tr-TR" sz="2400" spc="0" dirty="0" err="1" smtClean="0">
                <a:solidFill>
                  <a:schemeClr val="tx1"/>
                </a:solidFill>
                <a:latin typeface="+mn-lt"/>
              </a:rPr>
              <a:t>resigning</a:t>
            </a:r>
            <a:r>
              <a:rPr lang="tr-TR" sz="2400" spc="0" dirty="0" smtClean="0">
                <a:solidFill>
                  <a:schemeClr val="tx1"/>
                </a:solidFill>
                <a:latin typeface="+mn-lt"/>
              </a:rPr>
              <a:t>, </a:t>
            </a:r>
            <a:r>
              <a:rPr lang="tr-TR" sz="2400" spc="0" dirty="0" err="1" smtClean="0">
                <a:solidFill>
                  <a:schemeClr val="tx1"/>
                </a:solidFill>
                <a:latin typeface="+mn-lt"/>
              </a:rPr>
              <a:t>etc</a:t>
            </a:r>
            <a:r>
              <a:rPr lang="tr-TR" sz="2400" spc="0" dirty="0" smtClean="0">
                <a:solidFill>
                  <a:schemeClr val="tx1"/>
                </a:solidFill>
                <a:latin typeface="+mn-lt"/>
              </a:rPr>
              <a:t>). </a:t>
            </a:r>
            <a:r>
              <a:rPr lang="tr-TR" sz="2400" spc="0" dirty="0" err="1" smtClean="0">
                <a:solidFill>
                  <a:schemeClr val="tx1"/>
                </a:solidFill>
                <a:latin typeface="+mn-lt"/>
              </a:rPr>
              <a:t>If</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a:t>
            </a:r>
            <a:r>
              <a:rPr lang="tr-TR" sz="2400" spc="0" dirty="0" err="1" smtClean="0">
                <a:solidFill>
                  <a:schemeClr val="tx1"/>
                </a:solidFill>
                <a:latin typeface="+mn-lt"/>
              </a:rPr>
              <a:t>control</a:t>
            </a:r>
            <a:r>
              <a:rPr lang="tr-TR" sz="2400" spc="0" dirty="0" smtClean="0">
                <a:solidFill>
                  <a:schemeClr val="tx1"/>
                </a:solidFill>
                <a:latin typeface="+mn-lt"/>
              </a:rPr>
              <a:t>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machine</a:t>
            </a:r>
            <a:r>
              <a:rPr lang="tr-TR" sz="2400" spc="0" dirty="0" smtClean="0">
                <a:solidFill>
                  <a:schemeClr val="tx1"/>
                </a:solidFill>
                <a:latin typeface="+mn-lt"/>
              </a:rPr>
              <a:t> </a:t>
            </a:r>
            <a:r>
              <a:rPr lang="tr-TR" sz="2400" spc="0" dirty="0" err="1" smtClean="0">
                <a:solidFill>
                  <a:schemeClr val="tx1"/>
                </a:solidFill>
                <a:latin typeface="+mn-lt"/>
              </a:rPr>
              <a:t>speed</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can </a:t>
            </a:r>
            <a:r>
              <a:rPr lang="tr-TR" sz="2400" spc="0" dirty="0" err="1" smtClean="0">
                <a:solidFill>
                  <a:schemeClr val="tx1"/>
                </a:solidFill>
                <a:latin typeface="+mn-lt"/>
              </a:rPr>
              <a:t>regulate</a:t>
            </a:r>
            <a:r>
              <a:rPr lang="tr-TR" sz="2400" spc="0" dirty="0" smtClean="0">
                <a:solidFill>
                  <a:schemeClr val="tx1"/>
                </a:solidFill>
                <a:latin typeface="+mn-lt"/>
              </a:rPr>
              <a:t> it </a:t>
            </a:r>
            <a:r>
              <a:rPr lang="tr-TR" sz="2400" spc="0" dirty="0" err="1" smtClean="0">
                <a:solidFill>
                  <a:schemeClr val="tx1"/>
                </a:solidFill>
                <a:latin typeface="+mn-lt"/>
              </a:rPr>
              <a:t>suitable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their</a:t>
            </a:r>
            <a:r>
              <a:rPr lang="tr-TR" sz="2400" spc="0" dirty="0" smtClean="0">
                <a:solidFill>
                  <a:schemeClr val="tx1"/>
                </a:solidFill>
                <a:latin typeface="+mn-lt"/>
              </a:rPr>
              <a:t> </a:t>
            </a:r>
            <a:r>
              <a:rPr lang="tr-TR" sz="2400" spc="0" dirty="0" err="1" smtClean="0">
                <a:solidFill>
                  <a:schemeClr val="tx1"/>
                </a:solidFill>
                <a:latin typeface="+mn-lt"/>
              </a:rPr>
              <a:t>own</a:t>
            </a:r>
            <a:r>
              <a:rPr lang="tr-TR" sz="2400" spc="0" dirty="0" smtClean="0">
                <a:solidFill>
                  <a:schemeClr val="tx1"/>
                </a:solidFill>
                <a:latin typeface="+mn-lt"/>
              </a:rPr>
              <a:t> </a:t>
            </a:r>
            <a:r>
              <a:rPr lang="tr-TR" sz="2400" spc="0" dirty="0" err="1" smtClean="0">
                <a:solidFill>
                  <a:schemeClr val="tx1"/>
                </a:solidFill>
                <a:latin typeface="+mn-lt"/>
              </a:rPr>
              <a:t>capacities</a:t>
            </a:r>
            <a:r>
              <a:rPr lang="tr-TR" sz="2400" spc="0" dirty="0" smtClean="0">
                <a:solidFill>
                  <a:schemeClr val="tx1"/>
                </a:solidFill>
                <a:latin typeface="+mn-lt"/>
              </a:rPr>
              <a:t>.</a:t>
            </a:r>
            <a:endParaRPr lang="tr-TR" sz="2400" spc="0" dirty="0">
              <a:solidFill>
                <a:schemeClr val="tx1"/>
              </a:solidFill>
              <a:latin typeface="+mn-lt"/>
            </a:endParaRPr>
          </a:p>
          <a:p>
            <a:pPr lvl="0" algn="just"/>
            <a:r>
              <a:rPr lang="tr-TR" sz="2400" spc="0" dirty="0" err="1" smtClean="0">
                <a:solidFill>
                  <a:schemeClr val="tx1"/>
                </a:solidFill>
                <a:latin typeface="+mn-lt"/>
              </a:rPr>
              <a:t>Participation</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can </a:t>
            </a:r>
            <a:r>
              <a:rPr lang="tr-TR" sz="2400" spc="0" dirty="0" err="1" smtClean="0">
                <a:solidFill>
                  <a:schemeClr val="tx1"/>
                </a:solidFill>
                <a:latin typeface="+mn-lt"/>
              </a:rPr>
              <a:t>participate</a:t>
            </a:r>
            <a:r>
              <a:rPr lang="tr-TR" sz="2400" spc="0" dirty="0" smtClean="0">
                <a:solidFill>
                  <a:schemeClr val="tx1"/>
                </a:solidFill>
                <a:latin typeface="+mn-lt"/>
              </a:rPr>
              <a:t> in </a:t>
            </a:r>
            <a:r>
              <a:rPr lang="tr-TR" sz="2400" spc="0" dirty="0" err="1" smtClean="0">
                <a:solidFill>
                  <a:schemeClr val="tx1"/>
                </a:solidFill>
                <a:latin typeface="+mn-lt"/>
              </a:rPr>
              <a:t>decisions</a:t>
            </a:r>
            <a:r>
              <a:rPr lang="tr-TR" sz="2400" spc="0" dirty="0" smtClean="0">
                <a:solidFill>
                  <a:schemeClr val="tx1"/>
                </a:solidFill>
                <a:latin typeface="+mn-lt"/>
              </a:rPr>
              <a:t>, </a:t>
            </a:r>
            <a:r>
              <a:rPr lang="tr-TR" sz="2400" spc="0" dirty="0" err="1" smtClean="0">
                <a:solidFill>
                  <a:schemeClr val="tx1"/>
                </a:solidFill>
                <a:latin typeface="+mn-lt"/>
              </a:rPr>
              <a:t>take</a:t>
            </a:r>
            <a:r>
              <a:rPr lang="tr-TR" sz="2400" spc="0" dirty="0" smtClean="0">
                <a:solidFill>
                  <a:schemeClr val="tx1"/>
                </a:solidFill>
                <a:latin typeface="+mn-lt"/>
              </a:rPr>
              <a:t> </a:t>
            </a:r>
            <a:r>
              <a:rPr lang="tr-TR" sz="2400" spc="0" dirty="0" err="1" smtClean="0">
                <a:solidFill>
                  <a:schemeClr val="tx1"/>
                </a:solidFill>
                <a:latin typeface="+mn-lt"/>
              </a:rPr>
              <a:t>responsibilities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flexible</a:t>
            </a:r>
            <a:r>
              <a:rPr lang="tr-TR" sz="2400" spc="0" dirty="0" smtClean="0">
                <a:solidFill>
                  <a:schemeClr val="tx1"/>
                </a:solidFill>
                <a:latin typeface="+mn-lt"/>
              </a:rPr>
              <a:t>. </a:t>
            </a:r>
            <a:r>
              <a:rPr lang="tr-TR" sz="2400" spc="0" dirty="0" err="1" smtClean="0">
                <a:solidFill>
                  <a:schemeClr val="tx1"/>
                </a:solidFill>
                <a:latin typeface="+mn-lt"/>
              </a:rPr>
              <a:t>Participation</a:t>
            </a:r>
            <a:r>
              <a:rPr lang="tr-TR" sz="2400" spc="0" dirty="0" smtClean="0">
                <a:solidFill>
                  <a:schemeClr val="tx1"/>
                </a:solidFill>
                <a:latin typeface="+mn-lt"/>
              </a:rPr>
              <a:t> of </a:t>
            </a:r>
            <a:r>
              <a:rPr lang="tr-TR" sz="2400" spc="0" dirty="0" err="1" smtClean="0">
                <a:solidFill>
                  <a:schemeClr val="tx1"/>
                </a:solidFill>
                <a:latin typeface="+mn-lt"/>
              </a:rPr>
              <a:t>workers</a:t>
            </a:r>
            <a:r>
              <a:rPr lang="tr-TR" sz="2400" spc="0" dirty="0" smtClean="0">
                <a:solidFill>
                  <a:schemeClr val="tx1"/>
                </a:solidFill>
                <a:latin typeface="+mn-lt"/>
              </a:rPr>
              <a:t> in </a:t>
            </a:r>
            <a:r>
              <a:rPr lang="tr-TR" sz="2400" spc="0" dirty="0" err="1" smtClean="0">
                <a:solidFill>
                  <a:schemeClr val="tx1"/>
                </a:solidFill>
                <a:latin typeface="+mn-lt"/>
              </a:rPr>
              <a:t>decisions</a:t>
            </a:r>
            <a:r>
              <a:rPr lang="tr-TR" sz="2400" spc="0" dirty="0" smtClean="0">
                <a:solidFill>
                  <a:schemeClr val="tx1"/>
                </a:solidFill>
                <a:latin typeface="+mn-lt"/>
              </a:rPr>
              <a:t> </a:t>
            </a:r>
            <a:r>
              <a:rPr lang="tr-TR" sz="2400" spc="0" dirty="0" err="1" smtClean="0">
                <a:solidFill>
                  <a:schemeClr val="tx1"/>
                </a:solidFill>
                <a:latin typeface="+mn-lt"/>
              </a:rPr>
              <a:t>affects</a:t>
            </a:r>
            <a:r>
              <a:rPr lang="tr-TR" sz="2400" spc="0" dirty="0" smtClean="0">
                <a:solidFill>
                  <a:schemeClr val="tx1"/>
                </a:solidFill>
                <a:latin typeface="+mn-lt"/>
              </a:rPr>
              <a:t> </a:t>
            </a:r>
            <a:r>
              <a:rPr lang="tr-TR" sz="2400" spc="0" dirty="0" err="1" smtClean="0">
                <a:solidFill>
                  <a:schemeClr val="tx1"/>
                </a:solidFill>
                <a:latin typeface="+mn-lt"/>
              </a:rPr>
              <a:t>cooperation</a:t>
            </a:r>
            <a:r>
              <a:rPr lang="tr-TR" sz="2400" spc="0" dirty="0" smtClean="0">
                <a:solidFill>
                  <a:schemeClr val="tx1"/>
                </a:solidFill>
                <a:latin typeface="+mn-lt"/>
              </a:rPr>
              <a:t>, </a:t>
            </a:r>
            <a:r>
              <a:rPr lang="tr-TR" sz="2400" spc="0" dirty="0" err="1" smtClean="0">
                <a:solidFill>
                  <a:schemeClr val="tx1"/>
                </a:solidFill>
                <a:latin typeface="+mn-lt"/>
              </a:rPr>
              <a:t>communication</a:t>
            </a:r>
            <a:r>
              <a:rPr lang="tr-TR" sz="2400" spc="0" dirty="0" smtClean="0">
                <a:solidFill>
                  <a:schemeClr val="tx1"/>
                </a:solidFill>
                <a:latin typeface="+mn-lt"/>
              </a:rPr>
              <a:t>, </a:t>
            </a:r>
            <a:r>
              <a:rPr lang="tr-TR" sz="2400" spc="0" dirty="0" err="1" smtClean="0">
                <a:solidFill>
                  <a:schemeClr val="tx1"/>
                </a:solidFill>
                <a:latin typeface="+mn-lt"/>
              </a:rPr>
              <a:t>mood</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performance</a:t>
            </a:r>
            <a:r>
              <a:rPr lang="tr-TR" sz="2400" spc="0" dirty="0" smtClean="0">
                <a:solidFill>
                  <a:schemeClr val="tx1"/>
                </a:solidFill>
                <a:latin typeface="+mn-lt"/>
              </a:rPr>
              <a:t> </a:t>
            </a:r>
            <a:r>
              <a:rPr lang="tr-TR" sz="2400" spc="0" dirty="0" err="1" smtClean="0">
                <a:solidFill>
                  <a:schemeClr val="tx1"/>
                </a:solidFill>
                <a:latin typeface="+mn-lt"/>
              </a:rPr>
              <a:t>positively</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Stress</a:t>
            </a:r>
            <a:r>
              <a:rPr lang="tr-TR" sz="4800" dirty="0" smtClean="0">
                <a:solidFill>
                  <a:schemeClr val="accent3">
                    <a:lumMod val="50000"/>
                  </a:schemeClr>
                </a:solidFill>
              </a:rPr>
              <a:t> Management</a:t>
            </a:r>
            <a:endParaRPr lang="tr-TR" sz="4800" dirty="0">
              <a:solidFill>
                <a:schemeClr val="accent3">
                  <a:lumMod val="50000"/>
                </a:schemeClr>
              </a:solidFill>
            </a:endParaRPr>
          </a:p>
        </p:txBody>
      </p:sp>
      <p:pic>
        <p:nvPicPr>
          <p:cNvPr id="6" name="Resim 5"/>
          <p:cNvPicPr>
            <a:picLocks noChangeAspect="1"/>
          </p:cNvPicPr>
          <p:nvPr/>
        </p:nvPicPr>
        <p:blipFill>
          <a:blip r:embed="rId2" cstate="print">
            <a:clrChange>
              <a:clrFrom>
                <a:srgbClr val="9AE1E5"/>
              </a:clrFrom>
              <a:clrTo>
                <a:srgbClr val="9AE1E5">
                  <a:alpha val="0"/>
                </a:srgbClr>
              </a:clrTo>
            </a:clrChange>
            <a:extLst>
              <a:ext uri="{28A0092B-C50C-407E-A947-70E740481C1C}">
                <a14:useLocalDpi xmlns:a14="http://schemas.microsoft.com/office/drawing/2010/main" val="0"/>
              </a:ext>
            </a:extLst>
          </a:blip>
          <a:stretch>
            <a:fillRect/>
          </a:stretch>
        </p:blipFill>
        <p:spPr>
          <a:xfrm>
            <a:off x="6309543" y="3108960"/>
            <a:ext cx="5882457" cy="3749040"/>
          </a:xfrm>
          <a:prstGeom prst="rect">
            <a:avLst/>
          </a:prstGeom>
        </p:spPr>
      </p:pic>
    </p:spTree>
    <p:extLst>
      <p:ext uri="{BB962C8B-B14F-4D97-AF65-F5344CB8AC3E}">
        <p14:creationId xmlns:p14="http://schemas.microsoft.com/office/powerpoint/2010/main" val="3324879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clrChange>
              <a:clrFrom>
                <a:srgbClr val="9AE1E5"/>
              </a:clrFrom>
              <a:clrTo>
                <a:srgbClr val="9AE1E5">
                  <a:alpha val="0"/>
                </a:srgbClr>
              </a:clrTo>
            </a:clrChange>
            <a:extLst>
              <a:ext uri="{28A0092B-C50C-407E-A947-70E740481C1C}">
                <a14:useLocalDpi xmlns:a14="http://schemas.microsoft.com/office/drawing/2010/main" val="0"/>
              </a:ext>
            </a:extLst>
          </a:blip>
          <a:stretch>
            <a:fillRect/>
          </a:stretch>
        </p:blipFill>
        <p:spPr>
          <a:xfrm>
            <a:off x="6309543" y="3108960"/>
            <a:ext cx="5882457" cy="3749040"/>
          </a:xfrm>
          <a:prstGeom prst="rect">
            <a:avLst/>
          </a:prstGeom>
        </p:spPr>
      </p:pic>
      <p:sp>
        <p:nvSpPr>
          <p:cNvPr id="4" name="Text Placeholder 2"/>
          <p:cNvSpPr>
            <a:spLocks noGrp="1"/>
          </p:cNvSpPr>
          <p:nvPr>
            <p:ph type="body" sz="quarter" idx="14"/>
          </p:nvPr>
        </p:nvSpPr>
        <p:spPr>
          <a:xfrm>
            <a:off x="224265" y="1030487"/>
            <a:ext cx="7495884" cy="5435627"/>
          </a:xfrm>
        </p:spPr>
        <p:txBody>
          <a:bodyPr/>
          <a:lstStyle/>
          <a:p>
            <a:pPr lvl="0" algn="just"/>
            <a:r>
              <a:rPr lang="tr-TR" sz="2400" spc="0" dirty="0">
                <a:solidFill>
                  <a:schemeClr val="tx1"/>
                </a:solidFill>
                <a:latin typeface="+mn-lt"/>
              </a:rPr>
              <a:t>3. </a:t>
            </a:r>
            <a:r>
              <a:rPr lang="tr-TR" sz="2400" spc="0" dirty="0" err="1" smtClean="0">
                <a:solidFill>
                  <a:schemeClr val="tx1"/>
                </a:solidFill>
                <a:latin typeface="+mn-lt"/>
              </a:rPr>
              <a:t>Prevention</a:t>
            </a:r>
            <a:r>
              <a:rPr lang="tr-TR" sz="2400" spc="0" dirty="0" smtClean="0">
                <a:solidFill>
                  <a:schemeClr val="tx1"/>
                </a:solidFill>
                <a:latin typeface="+mn-lt"/>
              </a:rPr>
              <a:t> </a:t>
            </a:r>
            <a:r>
              <a:rPr lang="tr-TR" sz="2400" spc="0" dirty="0" err="1" smtClean="0">
                <a:solidFill>
                  <a:schemeClr val="tx1"/>
                </a:solidFill>
                <a:latin typeface="+mn-lt"/>
              </a:rPr>
              <a:t>measures</a:t>
            </a:r>
            <a:r>
              <a:rPr lang="tr-TR" sz="2400" spc="0" dirty="0" smtClean="0">
                <a:solidFill>
                  <a:schemeClr val="tx1"/>
                </a:solidFill>
                <a:latin typeface="+mn-lt"/>
              </a:rPr>
              <a:t>:</a:t>
            </a:r>
            <a:endParaRPr lang="tr-TR" sz="2400" spc="0" dirty="0">
              <a:solidFill>
                <a:schemeClr val="tx1"/>
              </a:solidFill>
              <a:latin typeface="+mn-lt"/>
            </a:endParaRPr>
          </a:p>
          <a:p>
            <a:pPr lvl="0" algn="just"/>
            <a:r>
              <a:rPr lang="tr-TR" sz="2400" u="sng" spc="0" dirty="0" err="1" smtClean="0">
                <a:solidFill>
                  <a:schemeClr val="tx1"/>
                </a:solidFill>
                <a:latin typeface="+mn-lt"/>
              </a:rPr>
              <a:t>Primary</a:t>
            </a:r>
            <a:r>
              <a:rPr lang="tr-TR" sz="2400" u="sng" spc="0" dirty="0" smtClean="0">
                <a:solidFill>
                  <a:schemeClr val="tx1"/>
                </a:solidFill>
                <a:latin typeface="+mn-lt"/>
              </a:rPr>
              <a:t> </a:t>
            </a:r>
            <a:r>
              <a:rPr lang="tr-TR" sz="2400" u="sng" spc="0" dirty="0" err="1" smtClean="0">
                <a:solidFill>
                  <a:schemeClr val="tx1"/>
                </a:solidFill>
                <a:latin typeface="+mn-lt"/>
              </a:rPr>
              <a:t>prevention</a:t>
            </a:r>
            <a:r>
              <a:rPr lang="tr-TR" sz="2400" u="sng" spc="0" dirty="0" smtClean="0">
                <a:solidFill>
                  <a:schemeClr val="tx1"/>
                </a:solidFill>
                <a:latin typeface="+mn-lt"/>
              </a:rPr>
              <a:t>:</a:t>
            </a:r>
            <a:r>
              <a:rPr lang="tr-TR" sz="2400" spc="0" dirty="0">
                <a:solidFill>
                  <a:schemeClr val="tx1"/>
                </a:solidFill>
                <a:latin typeface="+mn-lt"/>
              </a:rPr>
              <a:t> </a:t>
            </a:r>
            <a:r>
              <a:rPr lang="tr-TR" sz="2400" spc="0" dirty="0" smtClean="0">
                <a:solidFill>
                  <a:schemeClr val="tx1"/>
                </a:solidFill>
                <a:latin typeface="+mn-lt"/>
              </a:rPr>
              <a:t>Control at </a:t>
            </a:r>
            <a:r>
              <a:rPr lang="tr-TR" sz="2400" spc="0" dirty="0" err="1" smtClean="0">
                <a:solidFill>
                  <a:schemeClr val="tx1"/>
                </a:solidFill>
                <a:latin typeface="+mn-lt"/>
              </a:rPr>
              <a:t>source</a:t>
            </a:r>
            <a:r>
              <a:rPr lang="tr-TR" sz="2400" spc="0" dirty="0" smtClean="0">
                <a:solidFill>
                  <a:schemeClr val="tx1"/>
                </a:solidFill>
                <a:latin typeface="+mn-lt"/>
              </a:rPr>
              <a:t> </a:t>
            </a:r>
            <a:r>
              <a:rPr lang="tr-TR" sz="2400" spc="0" dirty="0" err="1" smtClean="0">
                <a:solidFill>
                  <a:schemeClr val="tx1"/>
                </a:solidFill>
                <a:latin typeface="+mn-lt"/>
              </a:rPr>
              <a:t>includes</a:t>
            </a:r>
            <a:r>
              <a:rPr lang="tr-TR" sz="2400" spc="0" dirty="0" smtClean="0">
                <a:solidFill>
                  <a:schemeClr val="tx1"/>
                </a:solidFill>
                <a:latin typeface="+mn-lt"/>
              </a:rPr>
              <a:t> </a:t>
            </a:r>
            <a:r>
              <a:rPr lang="tr-TR" sz="2400" spc="0" dirty="0" err="1" smtClean="0">
                <a:solidFill>
                  <a:schemeClr val="tx1"/>
                </a:solidFill>
                <a:latin typeface="+mn-lt"/>
              </a:rPr>
              <a:t>precautions</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prevent</a:t>
            </a:r>
            <a:r>
              <a:rPr lang="tr-TR" sz="2400" spc="0" dirty="0" smtClean="0">
                <a:solidFill>
                  <a:schemeClr val="tx1"/>
                </a:solidFill>
                <a:latin typeface="+mn-lt"/>
              </a:rPr>
              <a:t> </a:t>
            </a:r>
            <a:r>
              <a:rPr lang="tr-TR" sz="2400" spc="0" dirty="0" err="1" smtClean="0">
                <a:solidFill>
                  <a:schemeClr val="tx1"/>
                </a:solidFill>
                <a:latin typeface="+mn-lt"/>
              </a:rPr>
              <a:t>emerging</a:t>
            </a:r>
            <a:r>
              <a:rPr lang="tr-TR" sz="2400" spc="0" dirty="0" smtClean="0">
                <a:solidFill>
                  <a:schemeClr val="tx1"/>
                </a:solidFill>
                <a:latin typeface="+mn-lt"/>
              </a:rPr>
              <a:t> </a:t>
            </a:r>
            <a:r>
              <a:rPr lang="tr-TR" sz="2400" spc="0" dirty="0" err="1" smtClean="0">
                <a:solidFill>
                  <a:schemeClr val="tx1"/>
                </a:solidFill>
                <a:latin typeface="+mn-lt"/>
              </a:rPr>
              <a:t>stressful</a:t>
            </a:r>
            <a:r>
              <a:rPr lang="tr-TR" sz="2400" spc="0" dirty="0" smtClean="0">
                <a:solidFill>
                  <a:schemeClr val="tx1"/>
                </a:solidFill>
                <a:latin typeface="+mn-lt"/>
              </a:rPr>
              <a:t> </a:t>
            </a:r>
            <a:r>
              <a:rPr lang="tr-TR" sz="2400" spc="0" dirty="0" err="1" smtClean="0">
                <a:solidFill>
                  <a:schemeClr val="tx1"/>
                </a:solidFill>
                <a:latin typeface="+mn-lt"/>
              </a:rPr>
              <a:t>environment</a:t>
            </a:r>
            <a:r>
              <a:rPr lang="tr-TR" sz="2400" spc="0" dirty="0">
                <a:solidFill>
                  <a:schemeClr val="tx1"/>
                </a:solidFill>
                <a:latin typeface="+mn-lt"/>
              </a:rPr>
              <a:t>.</a:t>
            </a:r>
          </a:p>
          <a:p>
            <a:pPr lvl="0" algn="just"/>
            <a:r>
              <a:rPr lang="tr-TR" sz="2400" spc="0" dirty="0" err="1" smtClean="0">
                <a:solidFill>
                  <a:schemeClr val="tx1"/>
                </a:solidFill>
                <a:latin typeface="+mn-lt"/>
              </a:rPr>
              <a:t>Recognizing</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place</a:t>
            </a:r>
            <a:r>
              <a:rPr lang="tr-TR" sz="2400" spc="0" dirty="0" smtClean="0">
                <a:solidFill>
                  <a:schemeClr val="tx1"/>
                </a:solidFill>
                <a:latin typeface="+mn-lt"/>
              </a:rPr>
              <a:t> </a:t>
            </a:r>
            <a:r>
              <a:rPr lang="tr-TR" sz="2400" spc="0" dirty="0" err="1" smtClean="0">
                <a:solidFill>
                  <a:schemeClr val="tx1"/>
                </a:solidFill>
                <a:latin typeface="+mn-lt"/>
              </a:rPr>
              <a:t>politics</a:t>
            </a:r>
            <a:r>
              <a:rPr lang="tr-TR" sz="2400" spc="0" dirty="0" smtClean="0">
                <a:solidFill>
                  <a:schemeClr val="tx1"/>
                </a:solidFill>
                <a:latin typeface="+mn-lt"/>
              </a:rPr>
              <a:t>, </a:t>
            </a:r>
            <a:r>
              <a:rPr lang="tr-TR" sz="2400" spc="0" dirty="0" err="1" smtClean="0">
                <a:solidFill>
                  <a:schemeClr val="tx1"/>
                </a:solidFill>
                <a:latin typeface="+mn-lt"/>
              </a:rPr>
              <a:t>determining</a:t>
            </a:r>
            <a:r>
              <a:rPr lang="tr-TR" sz="2400" spc="0" dirty="0" smtClean="0">
                <a:solidFill>
                  <a:schemeClr val="tx1"/>
                </a:solidFill>
                <a:latin typeface="+mn-lt"/>
              </a:rPr>
              <a:t> </a:t>
            </a:r>
            <a:r>
              <a:rPr lang="tr-TR" sz="2400" spc="0" dirty="0" err="1" smtClean="0">
                <a:solidFill>
                  <a:schemeClr val="tx1"/>
                </a:solidFill>
                <a:latin typeface="+mn-lt"/>
              </a:rPr>
              <a:t>problems</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questionnaires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measuring</a:t>
            </a:r>
            <a:r>
              <a:rPr lang="tr-TR" sz="2400" spc="0" dirty="0" smtClean="0">
                <a:solidFill>
                  <a:schemeClr val="tx1"/>
                </a:solidFill>
                <a:latin typeface="+mn-lt"/>
              </a:rPr>
              <a:t> </a:t>
            </a:r>
            <a:r>
              <a:rPr lang="tr-TR" sz="2400" spc="0" dirty="0" err="1" smtClean="0">
                <a:solidFill>
                  <a:schemeClr val="tx1"/>
                </a:solidFill>
                <a:latin typeface="+mn-lt"/>
              </a:rPr>
              <a:t>stress</a:t>
            </a:r>
            <a:r>
              <a:rPr lang="tr-TR" sz="2400" spc="0" dirty="0" smtClean="0">
                <a:solidFill>
                  <a:schemeClr val="tx1"/>
                </a:solidFill>
                <a:latin typeface="+mn-lt"/>
              </a:rPr>
              <a:t> </a:t>
            </a:r>
            <a:r>
              <a:rPr lang="tr-TR" sz="2400" spc="0" dirty="0" err="1" smtClean="0">
                <a:solidFill>
                  <a:schemeClr val="tx1"/>
                </a:solidFill>
                <a:latin typeface="+mn-lt"/>
              </a:rPr>
              <a:t>levels</a:t>
            </a:r>
            <a:r>
              <a:rPr lang="tr-TR" sz="2400" spc="0" dirty="0" smtClean="0">
                <a:solidFill>
                  <a:schemeClr val="tx1"/>
                </a:solidFill>
                <a:latin typeface="+mn-lt"/>
              </a:rPr>
              <a:t>.</a:t>
            </a:r>
            <a:endParaRPr lang="tr-TR" sz="2400" spc="0" dirty="0">
              <a:solidFill>
                <a:schemeClr val="tx1"/>
              </a:solidFill>
              <a:latin typeface="+mn-lt"/>
            </a:endParaRPr>
          </a:p>
          <a:p>
            <a:pPr lvl="0" algn="just"/>
            <a:r>
              <a:rPr lang="tr-TR" sz="2400" spc="0" dirty="0" err="1" smtClean="0">
                <a:solidFill>
                  <a:schemeClr val="tx1"/>
                </a:solidFill>
                <a:latin typeface="+mn-lt"/>
              </a:rPr>
              <a:t>Formation</a:t>
            </a:r>
            <a:r>
              <a:rPr lang="tr-TR" sz="2400" spc="0" dirty="0" smtClean="0">
                <a:solidFill>
                  <a:schemeClr val="tx1"/>
                </a:solidFill>
                <a:latin typeface="+mn-lt"/>
              </a:rPr>
              <a:t> of a </a:t>
            </a:r>
            <a:r>
              <a:rPr lang="tr-TR" sz="2400" spc="0" dirty="0" err="1" smtClean="0">
                <a:solidFill>
                  <a:schemeClr val="tx1"/>
                </a:solidFill>
                <a:latin typeface="+mn-lt"/>
              </a:rPr>
              <a:t>healthy</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supportive</a:t>
            </a:r>
            <a:r>
              <a:rPr lang="tr-TR" sz="2400" spc="0" dirty="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environment</a:t>
            </a:r>
            <a:r>
              <a:rPr lang="tr-TR" sz="2400" spc="0" dirty="0" smtClean="0">
                <a:solidFill>
                  <a:schemeClr val="tx1"/>
                </a:solidFill>
                <a:latin typeface="+mn-lt"/>
              </a:rPr>
              <a:t> (</a:t>
            </a:r>
            <a:r>
              <a:rPr lang="tr-TR" sz="2400" spc="0" dirty="0" err="1" smtClean="0">
                <a:solidFill>
                  <a:schemeClr val="tx1"/>
                </a:solidFill>
                <a:latin typeface="+mn-lt"/>
              </a:rPr>
              <a:t>consultancy</a:t>
            </a:r>
            <a:r>
              <a:rPr lang="tr-TR" sz="2400" spc="0" dirty="0" smtClean="0">
                <a:solidFill>
                  <a:schemeClr val="tx1"/>
                </a:solidFill>
                <a:latin typeface="+mn-lt"/>
              </a:rPr>
              <a:t>, </a:t>
            </a:r>
            <a:r>
              <a:rPr lang="tr-TR" sz="2400" spc="0" dirty="0" err="1" smtClean="0">
                <a:solidFill>
                  <a:schemeClr val="tx1"/>
                </a:solidFill>
                <a:latin typeface="+mn-lt"/>
              </a:rPr>
              <a:t>supportive</a:t>
            </a:r>
            <a:r>
              <a:rPr lang="tr-TR" sz="2400" spc="0" dirty="0" smtClean="0">
                <a:solidFill>
                  <a:schemeClr val="tx1"/>
                </a:solidFill>
                <a:latin typeface="+mn-lt"/>
              </a:rPr>
              <a:t> </a:t>
            </a:r>
            <a:r>
              <a:rPr lang="tr-TR" sz="2400" spc="0" dirty="0" err="1" smtClean="0">
                <a:solidFill>
                  <a:schemeClr val="tx1"/>
                </a:solidFill>
                <a:latin typeface="+mn-lt"/>
              </a:rPr>
              <a:t>units</a:t>
            </a:r>
            <a:r>
              <a:rPr lang="tr-TR" sz="2400" spc="0" dirty="0" smtClean="0">
                <a:solidFill>
                  <a:schemeClr val="tx1"/>
                </a:solidFill>
                <a:latin typeface="+mn-lt"/>
              </a:rPr>
              <a:t>, </a:t>
            </a:r>
            <a:r>
              <a:rPr lang="tr-TR" sz="2400" spc="0" dirty="0" err="1" smtClean="0">
                <a:solidFill>
                  <a:schemeClr val="tx1"/>
                </a:solidFill>
                <a:latin typeface="+mn-lt"/>
              </a:rPr>
              <a:t>personal</a:t>
            </a:r>
            <a:r>
              <a:rPr lang="tr-TR" sz="2400" spc="0" dirty="0" smtClean="0">
                <a:solidFill>
                  <a:schemeClr val="tx1"/>
                </a:solidFill>
                <a:latin typeface="+mn-lt"/>
              </a:rPr>
              <a:t> </a:t>
            </a:r>
            <a:r>
              <a:rPr lang="tr-TR" sz="2400" spc="0" dirty="0" err="1" smtClean="0">
                <a:solidFill>
                  <a:schemeClr val="tx1"/>
                </a:solidFill>
                <a:latin typeface="+mn-lt"/>
              </a:rPr>
              <a:t>development</a:t>
            </a:r>
            <a:r>
              <a:rPr lang="tr-TR" sz="2400" spc="0" dirty="0" smtClean="0">
                <a:solidFill>
                  <a:schemeClr val="tx1"/>
                </a:solidFill>
                <a:latin typeface="+mn-lt"/>
              </a:rPr>
              <a:t> </a:t>
            </a:r>
            <a:r>
              <a:rPr lang="tr-TR" sz="2400" spc="0" dirty="0" err="1" smtClean="0">
                <a:solidFill>
                  <a:schemeClr val="tx1"/>
                </a:solidFill>
                <a:latin typeface="+mn-lt"/>
              </a:rPr>
              <a:t>methods</a:t>
            </a:r>
            <a:r>
              <a:rPr lang="tr-TR" sz="2400" spc="0" dirty="0" smtClean="0">
                <a:solidFill>
                  <a:schemeClr val="tx1"/>
                </a:solidFill>
                <a:latin typeface="+mn-lt"/>
              </a:rPr>
              <a:t>, </a:t>
            </a:r>
            <a:r>
              <a:rPr lang="tr-TR" sz="2400" spc="0" dirty="0" err="1" smtClean="0">
                <a:solidFill>
                  <a:schemeClr val="tx1"/>
                </a:solidFill>
                <a:latin typeface="+mn-lt"/>
              </a:rPr>
              <a:t>supportive</a:t>
            </a:r>
            <a:r>
              <a:rPr lang="tr-TR" sz="2400" spc="0" dirty="0" smtClean="0">
                <a:solidFill>
                  <a:schemeClr val="tx1"/>
                </a:solidFill>
                <a:latin typeface="+mn-lt"/>
              </a:rPr>
              <a:t> </a:t>
            </a:r>
            <a:r>
              <a:rPr lang="tr-TR" sz="2400" spc="0" dirty="0" err="1" smtClean="0">
                <a:solidFill>
                  <a:schemeClr val="tx1"/>
                </a:solidFill>
                <a:latin typeface="+mn-lt"/>
              </a:rPr>
              <a:t>approach</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worker</a:t>
            </a:r>
            <a:r>
              <a:rPr lang="tr-TR" sz="2400" spc="0" dirty="0" smtClean="0">
                <a:solidFill>
                  <a:schemeClr val="tx1"/>
                </a:solidFill>
                <a:latin typeface="+mn-lt"/>
              </a:rPr>
              <a:t> </a:t>
            </a:r>
            <a:r>
              <a:rPr lang="tr-TR" sz="2400" spc="0" dirty="0" err="1" smtClean="0">
                <a:solidFill>
                  <a:schemeClr val="tx1"/>
                </a:solidFill>
                <a:latin typeface="+mn-lt"/>
              </a:rPr>
              <a:t>problems</a:t>
            </a:r>
            <a:r>
              <a:rPr lang="tr-TR" sz="2400" spc="0" dirty="0" smtClean="0">
                <a:solidFill>
                  <a:schemeClr val="tx1"/>
                </a:solidFill>
                <a:latin typeface="+mn-lt"/>
              </a:rPr>
              <a:t>)</a:t>
            </a:r>
          </a:p>
          <a:p>
            <a:pPr lvl="0" algn="just"/>
            <a:r>
              <a:rPr lang="tr-TR" sz="2400" u="sng" spc="0" dirty="0" err="1" smtClean="0">
                <a:solidFill>
                  <a:schemeClr val="tx1"/>
                </a:solidFill>
                <a:latin typeface="+mn-lt"/>
              </a:rPr>
              <a:t>Secondary</a:t>
            </a:r>
            <a:r>
              <a:rPr lang="tr-TR" sz="2400" u="sng" spc="0" dirty="0" smtClean="0">
                <a:solidFill>
                  <a:schemeClr val="tx1"/>
                </a:solidFill>
                <a:latin typeface="+mn-lt"/>
              </a:rPr>
              <a:t> </a:t>
            </a:r>
            <a:r>
              <a:rPr lang="tr-TR" sz="2400" u="sng" spc="0" dirty="0" err="1" smtClean="0">
                <a:solidFill>
                  <a:schemeClr val="tx1"/>
                </a:solidFill>
                <a:latin typeface="+mn-lt"/>
              </a:rPr>
              <a:t>prevention</a:t>
            </a:r>
            <a:r>
              <a:rPr lang="tr-TR" sz="2400" u="sng" spc="0" dirty="0" smtClean="0">
                <a:solidFill>
                  <a:schemeClr val="tx1"/>
                </a:solidFill>
                <a:latin typeface="+mn-lt"/>
              </a:rPr>
              <a:t>: </a:t>
            </a:r>
            <a:endParaRPr lang="tr-TR" sz="2400" u="sng" spc="0" dirty="0">
              <a:solidFill>
                <a:schemeClr val="tx1"/>
              </a:solidFill>
              <a:latin typeface="+mn-lt"/>
            </a:endParaRPr>
          </a:p>
          <a:p>
            <a:pPr lvl="0" algn="just"/>
            <a:r>
              <a:rPr lang="tr-TR" sz="2400" spc="0" dirty="0" err="1" smtClean="0">
                <a:solidFill>
                  <a:schemeClr val="tx1"/>
                </a:solidFill>
                <a:latin typeface="+mn-lt"/>
              </a:rPr>
              <a:t>Education</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worker</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stress</a:t>
            </a:r>
            <a:r>
              <a:rPr lang="tr-TR" sz="2400" spc="0" dirty="0" smtClean="0">
                <a:solidFill>
                  <a:schemeClr val="tx1"/>
                </a:solidFill>
                <a:latin typeface="+mn-lt"/>
              </a:rPr>
              <a:t> </a:t>
            </a:r>
            <a:r>
              <a:rPr lang="tr-TR" sz="2400" spc="0" dirty="0" err="1" smtClean="0">
                <a:solidFill>
                  <a:schemeClr val="tx1"/>
                </a:solidFill>
                <a:latin typeface="+mn-lt"/>
              </a:rPr>
              <a:t>coping</a:t>
            </a:r>
            <a:r>
              <a:rPr lang="tr-TR" sz="2400" spc="0" dirty="0" smtClean="0">
                <a:solidFill>
                  <a:schemeClr val="tx1"/>
                </a:solidFill>
                <a:latin typeface="+mn-lt"/>
              </a:rPr>
              <a:t> (</a:t>
            </a:r>
            <a:r>
              <a:rPr lang="tr-TR" sz="2400" spc="0" dirty="0" err="1" smtClean="0">
                <a:solidFill>
                  <a:schemeClr val="tx1"/>
                </a:solidFill>
                <a:latin typeface="+mn-lt"/>
              </a:rPr>
              <a:t>employment</a:t>
            </a:r>
            <a:r>
              <a:rPr lang="tr-TR" sz="2400" spc="0" dirty="0" smtClean="0">
                <a:solidFill>
                  <a:schemeClr val="tx1"/>
                </a:solidFill>
                <a:latin typeface="+mn-lt"/>
              </a:rPr>
              <a:t> </a:t>
            </a:r>
            <a:r>
              <a:rPr lang="tr-TR" sz="2400" spc="0" dirty="0" err="1" smtClean="0">
                <a:solidFill>
                  <a:schemeClr val="tx1"/>
                </a:solidFill>
                <a:latin typeface="+mn-lt"/>
              </a:rPr>
              <a:t>examinations</a:t>
            </a:r>
            <a:r>
              <a:rPr lang="tr-TR" sz="2400" spc="0" dirty="0" smtClean="0">
                <a:solidFill>
                  <a:schemeClr val="tx1"/>
                </a:solidFill>
                <a:latin typeface="+mn-lt"/>
              </a:rPr>
              <a:t>, </a:t>
            </a:r>
            <a:r>
              <a:rPr lang="tr-TR" sz="2400" spc="0" dirty="0" err="1" smtClean="0">
                <a:solidFill>
                  <a:schemeClr val="tx1"/>
                </a:solidFill>
                <a:latin typeface="+mn-lt"/>
              </a:rPr>
              <a:t>education</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healthy</a:t>
            </a:r>
            <a:r>
              <a:rPr lang="tr-TR" sz="2400" spc="0" dirty="0" smtClean="0">
                <a:solidFill>
                  <a:schemeClr val="tx1"/>
                </a:solidFill>
                <a:latin typeface="+mn-lt"/>
              </a:rPr>
              <a:t> </a:t>
            </a:r>
            <a:r>
              <a:rPr lang="tr-TR" sz="2400" spc="0" dirty="0" err="1" smtClean="0">
                <a:solidFill>
                  <a:schemeClr val="tx1"/>
                </a:solidFill>
                <a:latin typeface="+mn-lt"/>
              </a:rPr>
              <a:t>diet</a:t>
            </a:r>
            <a:r>
              <a:rPr lang="tr-TR" sz="2400" spc="0" dirty="0" smtClean="0">
                <a:solidFill>
                  <a:schemeClr val="tx1"/>
                </a:solidFill>
                <a:latin typeface="+mn-lt"/>
              </a:rPr>
              <a:t>, </a:t>
            </a:r>
            <a:r>
              <a:rPr lang="tr-TR" sz="2400" spc="0" dirty="0" err="1" smtClean="0">
                <a:solidFill>
                  <a:schemeClr val="tx1"/>
                </a:solidFill>
                <a:latin typeface="+mn-lt"/>
              </a:rPr>
              <a:t>opportunity</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sportive</a:t>
            </a:r>
            <a:r>
              <a:rPr lang="tr-TR" sz="2400" spc="0" dirty="0" smtClean="0">
                <a:solidFill>
                  <a:schemeClr val="tx1"/>
                </a:solidFill>
                <a:latin typeface="+mn-lt"/>
              </a:rPr>
              <a:t> </a:t>
            </a:r>
            <a:r>
              <a:rPr lang="tr-TR" sz="2400" spc="0" dirty="0" err="1" smtClean="0">
                <a:solidFill>
                  <a:schemeClr val="tx1"/>
                </a:solidFill>
                <a:latin typeface="+mn-lt"/>
              </a:rPr>
              <a:t>actions</a:t>
            </a:r>
            <a:r>
              <a:rPr lang="tr-TR" sz="2400" spc="0" dirty="0" smtClean="0">
                <a:solidFill>
                  <a:schemeClr val="tx1"/>
                </a:solidFill>
                <a:latin typeface="+mn-lt"/>
              </a:rPr>
              <a:t>, </a:t>
            </a:r>
            <a:r>
              <a:rPr lang="tr-TR" sz="2400" spc="0" dirty="0" err="1" smtClean="0">
                <a:solidFill>
                  <a:schemeClr val="tx1"/>
                </a:solidFill>
                <a:latin typeface="+mn-lt"/>
              </a:rPr>
              <a:t>preventing</a:t>
            </a:r>
            <a:r>
              <a:rPr lang="tr-TR" sz="2400" spc="0" dirty="0" smtClean="0">
                <a:solidFill>
                  <a:schemeClr val="tx1"/>
                </a:solidFill>
                <a:latin typeface="+mn-lt"/>
              </a:rPr>
              <a:t> </a:t>
            </a:r>
            <a:r>
              <a:rPr lang="tr-TR" sz="2400" spc="0" dirty="0" err="1" smtClean="0">
                <a:solidFill>
                  <a:schemeClr val="tx1"/>
                </a:solidFill>
                <a:latin typeface="+mn-lt"/>
              </a:rPr>
              <a:t>alcohol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cigarette</a:t>
            </a:r>
            <a:r>
              <a:rPr lang="tr-TR" sz="2400" spc="0" dirty="0" smtClean="0">
                <a:solidFill>
                  <a:schemeClr val="tx1"/>
                </a:solidFill>
                <a:latin typeface="+mn-lt"/>
              </a:rPr>
              <a:t>, </a:t>
            </a:r>
            <a:r>
              <a:rPr lang="tr-TR" sz="2400" spc="0" dirty="0" err="1" smtClean="0">
                <a:solidFill>
                  <a:schemeClr val="tx1"/>
                </a:solidFill>
                <a:latin typeface="+mn-lt"/>
              </a:rPr>
              <a:t>consultancy</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daily</a:t>
            </a:r>
            <a:r>
              <a:rPr lang="tr-TR" sz="2400" spc="0" dirty="0" smtClean="0">
                <a:solidFill>
                  <a:schemeClr val="tx1"/>
                </a:solidFill>
                <a:latin typeface="+mn-lt"/>
              </a:rPr>
              <a:t> life; </a:t>
            </a:r>
            <a:r>
              <a:rPr lang="tr-TR" sz="2400" spc="0" dirty="0" err="1" smtClean="0">
                <a:solidFill>
                  <a:schemeClr val="tx1"/>
                </a:solidFill>
                <a:latin typeface="+mn-lt"/>
              </a:rPr>
              <a:t>etc</a:t>
            </a:r>
            <a:r>
              <a:rPr lang="tr-TR" sz="2400" spc="0" dirty="0" smtClean="0">
                <a:solidFill>
                  <a:schemeClr val="tx1"/>
                </a:solidFill>
                <a:latin typeface="+mn-lt"/>
              </a:rPr>
              <a:t>)</a:t>
            </a:r>
            <a:endParaRPr lang="tr-TR" sz="2400" spc="0" dirty="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Stress</a:t>
            </a:r>
            <a:r>
              <a:rPr lang="tr-TR" sz="4800" dirty="0" smtClean="0">
                <a:solidFill>
                  <a:schemeClr val="accent3">
                    <a:lumMod val="50000"/>
                  </a:schemeClr>
                </a:solidFill>
              </a:rPr>
              <a:t> Management</a:t>
            </a:r>
            <a:endParaRPr lang="tr-TR" sz="4800" dirty="0">
              <a:solidFill>
                <a:schemeClr val="accent3">
                  <a:lumMod val="50000"/>
                </a:schemeClr>
              </a:solidFill>
            </a:endParaRPr>
          </a:p>
        </p:txBody>
      </p:sp>
    </p:spTree>
    <p:extLst>
      <p:ext uri="{BB962C8B-B14F-4D97-AF65-F5344CB8AC3E}">
        <p14:creationId xmlns:p14="http://schemas.microsoft.com/office/powerpoint/2010/main" val="1023304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clrChange>
              <a:clrFrom>
                <a:srgbClr val="9AE1E5"/>
              </a:clrFrom>
              <a:clrTo>
                <a:srgbClr val="9AE1E5">
                  <a:alpha val="0"/>
                </a:srgbClr>
              </a:clrTo>
            </a:clrChange>
            <a:extLst>
              <a:ext uri="{28A0092B-C50C-407E-A947-70E740481C1C}">
                <a14:useLocalDpi xmlns:a14="http://schemas.microsoft.com/office/drawing/2010/main" val="0"/>
              </a:ext>
            </a:extLst>
          </a:blip>
          <a:stretch>
            <a:fillRect/>
          </a:stretch>
        </p:blipFill>
        <p:spPr>
          <a:xfrm>
            <a:off x="6309543" y="3108960"/>
            <a:ext cx="5882457" cy="3749040"/>
          </a:xfrm>
          <a:prstGeom prst="rect">
            <a:avLst/>
          </a:prstGeom>
        </p:spPr>
      </p:pic>
      <p:sp>
        <p:nvSpPr>
          <p:cNvPr id="4" name="Text Placeholder 2"/>
          <p:cNvSpPr>
            <a:spLocks noGrp="1"/>
          </p:cNvSpPr>
          <p:nvPr>
            <p:ph type="body" sz="quarter" idx="14"/>
          </p:nvPr>
        </p:nvSpPr>
        <p:spPr>
          <a:xfrm>
            <a:off x="224265" y="1030487"/>
            <a:ext cx="7495884" cy="5435627"/>
          </a:xfrm>
        </p:spPr>
        <p:txBody>
          <a:bodyPr/>
          <a:lstStyle/>
          <a:p>
            <a:pPr lvl="0" algn="just"/>
            <a:endParaRPr lang="tr-TR" sz="2400" spc="0" dirty="0">
              <a:solidFill>
                <a:srgbClr val="FF0000"/>
              </a:solidFill>
              <a:latin typeface="+mn-lt"/>
            </a:endParaRPr>
          </a:p>
          <a:p>
            <a:pPr lvl="0" algn="just"/>
            <a:r>
              <a:rPr lang="tr-TR" sz="2400" spc="0" dirty="0" err="1" smtClean="0">
                <a:solidFill>
                  <a:srgbClr val="FF0000"/>
                </a:solidFill>
                <a:latin typeface="+mn-lt"/>
              </a:rPr>
              <a:t>Tertiary</a:t>
            </a:r>
            <a:r>
              <a:rPr lang="tr-TR" sz="2400" spc="0" dirty="0" smtClean="0">
                <a:solidFill>
                  <a:srgbClr val="FF0000"/>
                </a:solidFill>
                <a:latin typeface="+mn-lt"/>
              </a:rPr>
              <a:t> </a:t>
            </a:r>
            <a:r>
              <a:rPr lang="tr-TR" sz="2400" spc="0" dirty="0" err="1" smtClean="0">
                <a:solidFill>
                  <a:srgbClr val="FF0000"/>
                </a:solidFill>
                <a:latin typeface="+mn-lt"/>
              </a:rPr>
              <a:t>prevention</a:t>
            </a:r>
            <a:r>
              <a:rPr lang="tr-TR" sz="2400" spc="0" dirty="0" smtClean="0">
                <a:solidFill>
                  <a:srgbClr val="FF0000"/>
                </a:solidFill>
                <a:latin typeface="+mn-lt"/>
              </a:rPr>
              <a:t>:</a:t>
            </a:r>
            <a:endParaRPr lang="tr-TR" sz="2400" spc="0" dirty="0">
              <a:solidFill>
                <a:srgbClr val="FF0000"/>
              </a:solidFill>
              <a:latin typeface="+mn-lt"/>
            </a:endParaRPr>
          </a:p>
          <a:p>
            <a:pPr lvl="0" algn="just"/>
            <a:r>
              <a:rPr lang="tr-TR" sz="2400" spc="0" dirty="0" err="1" smtClean="0">
                <a:solidFill>
                  <a:schemeClr val="tx1"/>
                </a:solidFill>
                <a:latin typeface="+mn-lt"/>
              </a:rPr>
              <a:t>Early</a:t>
            </a:r>
            <a:r>
              <a:rPr lang="tr-TR" sz="2400" spc="0" dirty="0" smtClean="0">
                <a:solidFill>
                  <a:schemeClr val="tx1"/>
                </a:solidFill>
                <a:latin typeface="+mn-lt"/>
              </a:rPr>
              <a:t> </a:t>
            </a:r>
            <a:r>
              <a:rPr lang="tr-TR" sz="2400" spc="0" dirty="0" err="1" smtClean="0">
                <a:solidFill>
                  <a:schemeClr val="tx1"/>
                </a:solidFill>
                <a:latin typeface="+mn-lt"/>
              </a:rPr>
              <a:t>diagnosis</a:t>
            </a:r>
            <a:r>
              <a:rPr lang="tr-TR" sz="2400" spc="0" dirty="0" smtClean="0">
                <a:solidFill>
                  <a:schemeClr val="tx1"/>
                </a:solidFill>
                <a:latin typeface="+mn-lt"/>
              </a:rPr>
              <a:t> of </a:t>
            </a:r>
            <a:r>
              <a:rPr lang="tr-TR" sz="2400" spc="0" dirty="0" err="1" smtClean="0">
                <a:solidFill>
                  <a:schemeClr val="tx1"/>
                </a:solidFill>
                <a:latin typeface="+mn-lt"/>
              </a:rPr>
              <a:t>psychologic</a:t>
            </a:r>
            <a:r>
              <a:rPr lang="tr-TR" sz="2400" spc="0" dirty="0" smtClean="0">
                <a:solidFill>
                  <a:schemeClr val="tx1"/>
                </a:solidFill>
                <a:latin typeface="+mn-lt"/>
              </a:rPr>
              <a:t> </a:t>
            </a:r>
            <a:r>
              <a:rPr lang="tr-TR" sz="2400" spc="0" dirty="0" err="1" smtClean="0">
                <a:solidFill>
                  <a:schemeClr val="tx1"/>
                </a:solidFill>
                <a:latin typeface="+mn-lt"/>
              </a:rPr>
              <a:t>problems</a:t>
            </a:r>
            <a:r>
              <a:rPr lang="tr-TR" sz="2400" spc="0" dirty="0" smtClean="0">
                <a:solidFill>
                  <a:schemeClr val="tx1"/>
                </a:solidFill>
                <a:latin typeface="+mn-lt"/>
              </a:rPr>
              <a:t> of </a:t>
            </a:r>
            <a:r>
              <a:rPr lang="tr-TR" sz="2400" spc="0" dirty="0" err="1" smtClean="0">
                <a:solidFill>
                  <a:schemeClr val="tx1"/>
                </a:solidFill>
                <a:latin typeface="+mn-lt"/>
              </a:rPr>
              <a:t>workers</a:t>
            </a:r>
            <a:r>
              <a:rPr lang="tr-TR" sz="2400" spc="0" dirty="0" smtClean="0">
                <a:solidFill>
                  <a:schemeClr val="tx1"/>
                </a:solidFill>
                <a:latin typeface="+mn-lt"/>
              </a:rPr>
              <a:t> can be </a:t>
            </a:r>
            <a:r>
              <a:rPr lang="tr-TR" sz="2400" spc="0" dirty="0" err="1" smtClean="0">
                <a:solidFill>
                  <a:schemeClr val="tx1"/>
                </a:solidFill>
                <a:latin typeface="+mn-lt"/>
              </a:rPr>
              <a:t>rehabilitated</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ethical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private</a:t>
            </a:r>
            <a:r>
              <a:rPr lang="tr-TR" sz="2400" spc="0" dirty="0" smtClean="0">
                <a:solidFill>
                  <a:schemeClr val="tx1"/>
                </a:solidFill>
                <a:latin typeface="+mn-lt"/>
              </a:rPr>
              <a:t> </a:t>
            </a:r>
            <a:r>
              <a:rPr lang="tr-TR" sz="2400" spc="0" dirty="0" err="1" smtClean="0">
                <a:solidFill>
                  <a:schemeClr val="tx1"/>
                </a:solidFill>
                <a:latin typeface="+mn-lt"/>
              </a:rPr>
              <a:t>professional</a:t>
            </a:r>
            <a:r>
              <a:rPr lang="tr-TR" sz="2400" spc="0" dirty="0" smtClean="0">
                <a:solidFill>
                  <a:schemeClr val="tx1"/>
                </a:solidFill>
                <a:latin typeface="+mn-lt"/>
              </a:rPr>
              <a:t> </a:t>
            </a:r>
            <a:r>
              <a:rPr lang="tr-TR" sz="2400" spc="0" dirty="0" err="1" smtClean="0">
                <a:solidFill>
                  <a:schemeClr val="tx1"/>
                </a:solidFill>
                <a:latin typeface="+mn-lt"/>
              </a:rPr>
              <a:t>support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regained</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work</a:t>
            </a:r>
            <a:r>
              <a:rPr lang="tr-TR" sz="2400" spc="0" dirty="0" smtClean="0">
                <a:solidFill>
                  <a:schemeClr val="tx1"/>
                </a:solidFill>
                <a:latin typeface="+mn-lt"/>
              </a:rPr>
              <a:t> </a:t>
            </a:r>
            <a:r>
              <a:rPr lang="tr-TR" sz="2400" spc="0" dirty="0" err="1" smtClean="0">
                <a:solidFill>
                  <a:schemeClr val="tx1"/>
                </a:solidFill>
                <a:latin typeface="+mn-lt"/>
              </a:rPr>
              <a:t>without</a:t>
            </a:r>
            <a:r>
              <a:rPr lang="tr-TR" sz="2400" spc="0" dirty="0" smtClean="0">
                <a:solidFill>
                  <a:schemeClr val="tx1"/>
                </a:solidFill>
                <a:latin typeface="+mn-lt"/>
              </a:rPr>
              <a:t> </a:t>
            </a:r>
            <a:r>
              <a:rPr lang="tr-TR" sz="2400" spc="0" dirty="0" err="1" smtClean="0">
                <a:solidFill>
                  <a:schemeClr val="tx1"/>
                </a:solidFill>
                <a:latin typeface="+mn-lt"/>
              </a:rPr>
              <a:t>disemployment</a:t>
            </a:r>
            <a:r>
              <a:rPr lang="tr-TR" sz="2400" spc="0" dirty="0" smtClean="0">
                <a:solidFill>
                  <a:schemeClr val="tx1"/>
                </a:solidFill>
                <a:latin typeface="+mn-lt"/>
              </a:rPr>
              <a:t>.</a:t>
            </a:r>
            <a:endParaRPr lang="tr-TR" sz="2400" spc="0" dirty="0">
              <a:solidFill>
                <a:schemeClr val="tx1"/>
              </a:solidFill>
              <a:latin typeface="+mn-lt"/>
            </a:endParaRPr>
          </a:p>
          <a:p>
            <a:pPr lvl="0" algn="just"/>
            <a:r>
              <a:rPr lang="tr-TR" sz="2400" spc="0" dirty="0">
                <a:solidFill>
                  <a:schemeClr val="tx1"/>
                </a:solidFill>
                <a:latin typeface="+mn-lt"/>
              </a:rPr>
              <a:t>  </a:t>
            </a:r>
            <a:r>
              <a:rPr lang="tr-TR" sz="2400" spc="0" dirty="0" err="1" smtClean="0">
                <a:solidFill>
                  <a:schemeClr val="tx1"/>
                </a:solidFill>
                <a:latin typeface="+mn-lt"/>
              </a:rPr>
              <a:t>There</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problems</a:t>
            </a:r>
            <a:r>
              <a:rPr lang="tr-TR" sz="2400" spc="0" dirty="0" smtClean="0">
                <a:solidFill>
                  <a:schemeClr val="tx1"/>
                </a:solidFill>
                <a:latin typeface="+mn-lt"/>
              </a:rPr>
              <a:t> of </a:t>
            </a:r>
            <a:r>
              <a:rPr lang="tr-TR" sz="2400" spc="0" dirty="0" err="1" smtClean="0">
                <a:solidFill>
                  <a:schemeClr val="tx1"/>
                </a:solidFill>
                <a:latin typeface="+mn-lt"/>
              </a:rPr>
              <a:t>workers</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can not </a:t>
            </a:r>
            <a:r>
              <a:rPr lang="tr-TR" sz="2400" spc="0" dirty="0" err="1" smtClean="0">
                <a:solidFill>
                  <a:schemeClr val="tx1"/>
                </a:solidFill>
                <a:latin typeface="+mn-lt"/>
              </a:rPr>
              <a:t>solve</a:t>
            </a:r>
            <a:r>
              <a:rPr lang="tr-TR" sz="2400" spc="0" dirty="0" smtClean="0">
                <a:solidFill>
                  <a:schemeClr val="tx1"/>
                </a:solidFill>
                <a:latin typeface="+mn-lt"/>
              </a:rPr>
              <a:t> </a:t>
            </a:r>
            <a:r>
              <a:rPr lang="tr-TR" sz="2400" spc="0" dirty="0" err="1" smtClean="0">
                <a:solidFill>
                  <a:schemeClr val="tx1"/>
                </a:solidFill>
                <a:latin typeface="+mn-lt"/>
              </a:rPr>
              <a:t>themselves</a:t>
            </a:r>
            <a:r>
              <a:rPr lang="tr-TR" sz="2400" spc="0" dirty="0" smtClean="0">
                <a:solidFill>
                  <a:schemeClr val="tx1"/>
                </a:solidFill>
                <a:latin typeface="+mn-lt"/>
              </a:rPr>
              <a:t>. </a:t>
            </a:r>
            <a:r>
              <a:rPr lang="tr-TR" sz="2400" spc="0" dirty="0" err="1" smtClean="0">
                <a:solidFill>
                  <a:schemeClr val="tx1"/>
                </a:solidFill>
                <a:latin typeface="+mn-lt"/>
              </a:rPr>
              <a:t>These</a:t>
            </a:r>
            <a:r>
              <a:rPr lang="tr-TR" sz="2400" spc="0" dirty="0" smtClean="0">
                <a:solidFill>
                  <a:schemeClr val="tx1"/>
                </a:solidFill>
                <a:latin typeface="+mn-lt"/>
              </a:rPr>
              <a:t> </a:t>
            </a:r>
            <a:r>
              <a:rPr lang="tr-TR" sz="2400" spc="0" dirty="0" err="1" smtClean="0">
                <a:solidFill>
                  <a:schemeClr val="tx1"/>
                </a:solidFill>
                <a:latin typeface="+mn-lt"/>
              </a:rPr>
              <a:t>must</a:t>
            </a:r>
            <a:r>
              <a:rPr lang="tr-TR" sz="2400" spc="0" dirty="0" smtClean="0">
                <a:solidFill>
                  <a:schemeClr val="tx1"/>
                </a:solidFill>
                <a:latin typeface="+mn-lt"/>
              </a:rPr>
              <a:t> be </a:t>
            </a:r>
            <a:r>
              <a:rPr lang="tr-TR" sz="2400" spc="0" dirty="0" err="1" smtClean="0">
                <a:solidFill>
                  <a:schemeClr val="tx1"/>
                </a:solidFill>
                <a:latin typeface="+mn-lt"/>
              </a:rPr>
              <a:t>detected</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institutional</a:t>
            </a:r>
            <a:r>
              <a:rPr lang="tr-TR" sz="2400" spc="0" dirty="0" smtClean="0">
                <a:solidFill>
                  <a:schemeClr val="tx1"/>
                </a:solidFill>
                <a:latin typeface="+mn-lt"/>
              </a:rPr>
              <a:t> </a:t>
            </a:r>
            <a:r>
              <a:rPr lang="tr-TR" sz="2400" spc="0" dirty="0" err="1" smtClean="0">
                <a:solidFill>
                  <a:schemeClr val="tx1"/>
                </a:solidFill>
                <a:latin typeface="+mn-lt"/>
              </a:rPr>
              <a:t>effort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precautions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rearrangements</a:t>
            </a:r>
            <a:r>
              <a:rPr lang="tr-TR" sz="2400" spc="0" dirty="0" smtClean="0">
                <a:solidFill>
                  <a:schemeClr val="tx1"/>
                </a:solidFill>
                <a:latin typeface="+mn-lt"/>
              </a:rPr>
              <a:t> </a:t>
            </a:r>
            <a:r>
              <a:rPr lang="tr-TR" sz="2400" spc="0" dirty="0" err="1" smtClean="0">
                <a:solidFill>
                  <a:schemeClr val="tx1"/>
                </a:solidFill>
                <a:latin typeface="+mn-lt"/>
              </a:rPr>
              <a:t>have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be done.</a:t>
            </a:r>
            <a:endParaRPr lang="tr-TR" sz="2400" spc="0" dirty="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Stress</a:t>
            </a:r>
            <a:r>
              <a:rPr lang="tr-TR" sz="4800" smtClean="0">
                <a:solidFill>
                  <a:schemeClr val="accent3">
                    <a:lumMod val="50000"/>
                  </a:schemeClr>
                </a:solidFill>
              </a:rPr>
              <a:t> Management</a:t>
            </a:r>
            <a:endParaRPr lang="tr-TR" sz="4800" dirty="0">
              <a:solidFill>
                <a:schemeClr val="accent3">
                  <a:lumMod val="50000"/>
                </a:schemeClr>
              </a:solidFill>
            </a:endParaRPr>
          </a:p>
        </p:txBody>
      </p:sp>
    </p:spTree>
    <p:extLst>
      <p:ext uri="{BB962C8B-B14F-4D97-AF65-F5344CB8AC3E}">
        <p14:creationId xmlns:p14="http://schemas.microsoft.com/office/powerpoint/2010/main" val="706839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99494" cy="5736073"/>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According</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WHO data, </a:t>
            </a:r>
            <a:r>
              <a:rPr lang="tr-TR" sz="2400" spc="0" dirty="0" err="1" smtClean="0">
                <a:solidFill>
                  <a:schemeClr val="tx1"/>
                </a:solidFill>
                <a:latin typeface="+mn-lt"/>
              </a:rPr>
              <a:t>half</a:t>
            </a:r>
            <a:r>
              <a:rPr lang="tr-TR" sz="2400" spc="0" dirty="0" smtClean="0">
                <a:solidFill>
                  <a:schemeClr val="tx1"/>
                </a:solidFill>
                <a:latin typeface="+mn-lt"/>
              </a:rPr>
              <a:t> of </a:t>
            </a:r>
            <a:r>
              <a:rPr lang="tr-TR" sz="2400" spc="0" dirty="0" err="1" smtClean="0">
                <a:solidFill>
                  <a:schemeClr val="tx1"/>
                </a:solidFill>
                <a:latin typeface="+mn-lt"/>
              </a:rPr>
              <a:t>smokers</a:t>
            </a:r>
            <a:r>
              <a:rPr lang="tr-TR" sz="2400" spc="0" dirty="0" smtClean="0">
                <a:solidFill>
                  <a:schemeClr val="tx1"/>
                </a:solidFill>
                <a:latin typeface="+mn-lt"/>
              </a:rPr>
              <a:t> </a:t>
            </a:r>
            <a:r>
              <a:rPr lang="tr-TR" sz="2400" spc="0" dirty="0" err="1" smtClean="0">
                <a:solidFill>
                  <a:schemeClr val="tx1"/>
                </a:solidFill>
                <a:latin typeface="+mn-lt"/>
              </a:rPr>
              <a:t>die</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caused</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Each</a:t>
            </a:r>
            <a:r>
              <a:rPr lang="tr-TR" sz="2400" spc="0" dirty="0" smtClean="0">
                <a:solidFill>
                  <a:schemeClr val="tx1"/>
                </a:solidFill>
                <a:latin typeface="+mn-lt"/>
              </a:rPr>
              <a:t> </a:t>
            </a:r>
            <a:r>
              <a:rPr lang="tr-TR" sz="2400" spc="0" dirty="0" err="1" smtClean="0">
                <a:solidFill>
                  <a:schemeClr val="tx1"/>
                </a:solidFill>
                <a:latin typeface="+mn-lt"/>
              </a:rPr>
              <a:t>year</a:t>
            </a:r>
            <a:r>
              <a:rPr lang="tr-TR" sz="2400" spc="0" dirty="0" smtClean="0">
                <a:solidFill>
                  <a:schemeClr val="tx1"/>
                </a:solidFill>
                <a:latin typeface="+mn-lt"/>
              </a:rPr>
              <a:t>, </a:t>
            </a:r>
            <a:r>
              <a:rPr lang="tr-TR" sz="2400" spc="0" dirty="0" err="1" smtClean="0">
                <a:solidFill>
                  <a:schemeClr val="tx1"/>
                </a:solidFill>
                <a:latin typeface="+mn-lt"/>
              </a:rPr>
              <a:t>more</a:t>
            </a:r>
            <a:r>
              <a:rPr lang="tr-TR" sz="2400" spc="0" dirty="0" smtClean="0">
                <a:solidFill>
                  <a:schemeClr val="tx1"/>
                </a:solidFill>
                <a:latin typeface="+mn-lt"/>
              </a:rPr>
              <a:t> </a:t>
            </a:r>
            <a:r>
              <a:rPr lang="tr-TR" sz="2400" spc="0" dirty="0" err="1" smtClean="0">
                <a:solidFill>
                  <a:schemeClr val="tx1"/>
                </a:solidFill>
                <a:latin typeface="+mn-lt"/>
              </a:rPr>
              <a:t>than</a:t>
            </a:r>
            <a:r>
              <a:rPr lang="tr-TR" sz="2400" spc="0" dirty="0" smtClean="0">
                <a:solidFill>
                  <a:schemeClr val="tx1"/>
                </a:solidFill>
                <a:latin typeface="+mn-lt"/>
              </a:rPr>
              <a:t> 8 </a:t>
            </a:r>
            <a:r>
              <a:rPr lang="tr-TR" sz="2400" spc="0" dirty="0" err="1" smtClean="0">
                <a:solidFill>
                  <a:schemeClr val="tx1"/>
                </a:solidFill>
                <a:latin typeface="+mn-lt"/>
              </a:rPr>
              <a:t>million</a:t>
            </a:r>
            <a:r>
              <a:rPr lang="tr-TR" sz="2400" spc="0" dirty="0" smtClean="0">
                <a:solidFill>
                  <a:schemeClr val="tx1"/>
                </a:solidFill>
                <a:latin typeface="+mn-lt"/>
              </a:rPr>
              <a:t> </a:t>
            </a:r>
            <a:r>
              <a:rPr lang="tr-TR" sz="2400" spc="0" dirty="0" err="1" smtClean="0">
                <a:solidFill>
                  <a:schemeClr val="tx1"/>
                </a:solidFill>
                <a:latin typeface="+mn-lt"/>
              </a:rPr>
              <a:t>people</a:t>
            </a:r>
            <a:r>
              <a:rPr lang="tr-TR" sz="2400" spc="0" dirty="0" smtClean="0">
                <a:solidFill>
                  <a:schemeClr val="tx1"/>
                </a:solidFill>
                <a:latin typeface="+mn-lt"/>
              </a:rPr>
              <a:t> </a:t>
            </a:r>
            <a:r>
              <a:rPr lang="tr-TR" sz="2400" spc="0" dirty="0" err="1" smtClean="0">
                <a:solidFill>
                  <a:schemeClr val="tx1"/>
                </a:solidFill>
                <a:latin typeface="+mn-lt"/>
              </a:rPr>
              <a:t>die</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caused</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1.2 </a:t>
            </a:r>
            <a:r>
              <a:rPr lang="tr-TR" sz="2400" spc="0" dirty="0" err="1" smtClean="0">
                <a:solidFill>
                  <a:schemeClr val="tx1"/>
                </a:solidFill>
                <a:latin typeface="+mn-lt"/>
              </a:rPr>
              <a:t>million</a:t>
            </a:r>
            <a:r>
              <a:rPr lang="tr-TR" sz="2400" spc="0" dirty="0" smtClean="0">
                <a:solidFill>
                  <a:schemeClr val="tx1"/>
                </a:solidFill>
                <a:latin typeface="+mn-lt"/>
              </a:rPr>
              <a:t> of </a:t>
            </a:r>
            <a:r>
              <a:rPr lang="tr-TR" sz="2400" spc="0" dirty="0" err="1" smtClean="0">
                <a:solidFill>
                  <a:schemeClr val="tx1"/>
                </a:solidFill>
                <a:latin typeface="+mn-lt"/>
              </a:rPr>
              <a:t>which</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passive</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that</a:t>
            </a:r>
            <a:r>
              <a:rPr lang="tr-TR" sz="2400" spc="0" dirty="0" smtClean="0">
                <a:solidFill>
                  <a:schemeClr val="tx1"/>
                </a:solidFill>
                <a:latin typeface="+mn-lt"/>
              </a:rPr>
              <a:t> is </a:t>
            </a:r>
            <a:r>
              <a:rPr lang="tr-TR" sz="2400" spc="0" dirty="0" err="1" smtClean="0">
                <a:solidFill>
                  <a:schemeClr val="tx1"/>
                </a:solidFill>
                <a:latin typeface="+mn-lt"/>
              </a:rPr>
              <a:t>to</a:t>
            </a:r>
            <a:r>
              <a:rPr lang="tr-TR" sz="2400" spc="0" dirty="0" smtClean="0">
                <a:solidFill>
                  <a:schemeClr val="tx1"/>
                </a:solidFill>
                <a:latin typeface="+mn-lt"/>
              </a:rPr>
              <a:t> say, </a:t>
            </a:r>
            <a:r>
              <a:rPr lang="tr-TR" sz="2400" spc="0" dirty="0" err="1" smtClean="0">
                <a:solidFill>
                  <a:schemeClr val="tx1"/>
                </a:solidFill>
                <a:latin typeface="+mn-lt"/>
              </a:rPr>
              <a:t>really</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not </a:t>
            </a:r>
            <a:r>
              <a:rPr lang="tr-TR" sz="2400" spc="0" dirty="0" err="1" smtClean="0">
                <a:solidFill>
                  <a:schemeClr val="tx1"/>
                </a:solidFill>
                <a:latin typeface="+mn-lt"/>
              </a:rPr>
              <a:t>smokers</a:t>
            </a:r>
            <a:r>
              <a:rPr lang="tr-TR" sz="2400" spc="0" dirty="0" smtClean="0">
                <a:solidFill>
                  <a:schemeClr val="tx1"/>
                </a:solidFill>
                <a:latin typeface="+mn-lt"/>
              </a:rPr>
              <a:t>, but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found</a:t>
            </a:r>
            <a:r>
              <a:rPr lang="tr-TR" sz="2400" spc="0" dirty="0" smtClean="0">
                <a:solidFill>
                  <a:schemeClr val="tx1"/>
                </a:solidFill>
                <a:latin typeface="+mn-lt"/>
              </a:rPr>
              <a:t> in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environment</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products</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mostly</a:t>
            </a:r>
            <a:r>
              <a:rPr lang="tr-TR" sz="2400" spc="0" dirty="0" smtClean="0">
                <a:solidFill>
                  <a:schemeClr val="tx1"/>
                </a:solidFill>
                <a:latin typeface="+mn-lt"/>
              </a:rPr>
              <a:t> </a:t>
            </a:r>
            <a:r>
              <a:rPr lang="tr-TR" sz="2400" spc="0" dirty="0" err="1" smtClean="0">
                <a:solidFill>
                  <a:schemeClr val="tx1"/>
                </a:solidFill>
                <a:latin typeface="+mn-lt"/>
              </a:rPr>
              <a:t>cigarettes</a:t>
            </a:r>
            <a:r>
              <a:rPr lang="tr-TR" sz="2400" spc="0" dirty="0" smtClean="0">
                <a:solidFill>
                  <a:schemeClr val="tx1"/>
                </a:solidFill>
                <a:latin typeface="+mn-lt"/>
              </a:rPr>
              <a:t>, but </a:t>
            </a:r>
            <a:r>
              <a:rPr lang="tr-TR" sz="2400" spc="0" dirty="0" err="1" smtClean="0">
                <a:solidFill>
                  <a:schemeClr val="tx1"/>
                </a:solidFill>
                <a:latin typeface="+mn-lt"/>
              </a:rPr>
              <a:t>also</a:t>
            </a:r>
            <a:r>
              <a:rPr lang="tr-TR" sz="2400" spc="0" dirty="0" smtClean="0">
                <a:solidFill>
                  <a:schemeClr val="tx1"/>
                </a:solidFill>
                <a:latin typeface="+mn-lt"/>
              </a:rPr>
              <a:t> can be as </a:t>
            </a:r>
            <a:r>
              <a:rPr lang="tr-TR" sz="2400" spc="0" dirty="0" err="1" smtClean="0">
                <a:solidFill>
                  <a:schemeClr val="tx1"/>
                </a:solidFill>
                <a:latin typeface="+mn-lt"/>
              </a:rPr>
              <a:t>water</a:t>
            </a:r>
            <a:r>
              <a:rPr lang="tr-TR" sz="2400" spc="0" dirty="0" smtClean="0">
                <a:solidFill>
                  <a:schemeClr val="tx1"/>
                </a:solidFill>
                <a:latin typeface="+mn-lt"/>
              </a:rPr>
              <a:t> </a:t>
            </a:r>
            <a:r>
              <a:rPr lang="tr-TR" sz="2400" spc="0" dirty="0" err="1" smtClean="0">
                <a:solidFill>
                  <a:schemeClr val="tx1"/>
                </a:solidFill>
                <a:latin typeface="+mn-lt"/>
              </a:rPr>
              <a:t>pipes</a:t>
            </a:r>
            <a:r>
              <a:rPr lang="tr-TR" sz="2400" spc="0" dirty="0" smtClean="0">
                <a:solidFill>
                  <a:schemeClr val="tx1"/>
                </a:solidFill>
                <a:latin typeface="+mn-lt"/>
              </a:rPr>
              <a:t>, </a:t>
            </a:r>
            <a:r>
              <a:rPr lang="tr-TR" sz="2400" spc="0" dirty="0" err="1" smtClean="0">
                <a:solidFill>
                  <a:schemeClr val="tx1"/>
                </a:solidFill>
                <a:latin typeface="+mn-lt"/>
              </a:rPr>
              <a:t>cigars</a:t>
            </a:r>
            <a:r>
              <a:rPr lang="tr-TR" sz="2400" spc="0" dirty="0" smtClean="0">
                <a:solidFill>
                  <a:schemeClr val="tx1"/>
                </a:solidFill>
                <a:latin typeface="+mn-lt"/>
              </a:rPr>
              <a:t>, </a:t>
            </a:r>
            <a:r>
              <a:rPr lang="tr-TR" sz="2400" spc="0" dirty="0" err="1" smtClean="0">
                <a:solidFill>
                  <a:schemeClr val="tx1"/>
                </a:solidFill>
                <a:latin typeface="+mn-lt"/>
              </a:rPr>
              <a:t>pipes</a:t>
            </a:r>
            <a:r>
              <a:rPr lang="tr-TR" sz="2400" spc="0" dirty="0" smtClean="0">
                <a:solidFill>
                  <a:schemeClr val="tx1"/>
                </a:solidFill>
                <a:latin typeface="+mn-lt"/>
              </a:rPr>
              <a:t>, </a:t>
            </a:r>
            <a:r>
              <a:rPr lang="tr-TR" sz="2400" spc="0" dirty="0" err="1" smtClean="0">
                <a:solidFill>
                  <a:schemeClr val="tx1"/>
                </a:solidFill>
                <a:latin typeface="+mn-lt"/>
              </a:rPr>
              <a:t>roll</a:t>
            </a:r>
            <a:r>
              <a:rPr lang="tr-TR" sz="2400" spc="0" dirty="0" smtClean="0">
                <a:solidFill>
                  <a:schemeClr val="tx1"/>
                </a:solidFill>
                <a:latin typeface="+mn-lt"/>
              </a:rPr>
              <a:t> </a:t>
            </a:r>
            <a:r>
              <a:rPr lang="tr-TR" sz="2400" spc="0" dirty="0" err="1" smtClean="0">
                <a:solidFill>
                  <a:schemeClr val="tx1"/>
                </a:solidFill>
                <a:latin typeface="+mn-lt"/>
              </a:rPr>
              <a:t>up</a:t>
            </a:r>
            <a:r>
              <a:rPr lang="tr-TR" sz="2400" spc="0" dirty="0" smtClean="0">
                <a:solidFill>
                  <a:schemeClr val="tx1"/>
                </a:solidFill>
                <a:latin typeface="+mn-lt"/>
              </a:rPr>
              <a:t> </a:t>
            </a:r>
            <a:r>
              <a:rPr lang="tr-TR" sz="2400" spc="0" dirty="0" err="1" smtClean="0">
                <a:solidFill>
                  <a:schemeClr val="tx1"/>
                </a:solidFill>
                <a:latin typeface="+mn-lt"/>
              </a:rPr>
              <a:t>cigarettes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smokeless</a:t>
            </a:r>
            <a:r>
              <a:rPr lang="tr-TR" sz="2400" spc="0" dirty="0" smtClean="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products</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workers</a:t>
            </a:r>
            <a:r>
              <a:rPr lang="tr-TR" sz="2400" spc="0" dirty="0" smtClean="0">
                <a:solidFill>
                  <a:schemeClr val="tx1"/>
                </a:solidFill>
                <a:latin typeface="+mn-lt"/>
              </a:rPr>
              <a:t> can </a:t>
            </a:r>
            <a:r>
              <a:rPr lang="tr-TR" sz="2400" spc="0" dirty="0" err="1" smtClean="0">
                <a:solidFill>
                  <a:schemeClr val="tx1"/>
                </a:solidFill>
                <a:latin typeface="+mn-lt"/>
              </a:rPr>
              <a:t>catch</a:t>
            </a:r>
            <a:r>
              <a:rPr lang="tr-TR" sz="2400" spc="0" dirty="0" smtClean="0">
                <a:solidFill>
                  <a:schemeClr val="tx1"/>
                </a:solidFill>
                <a:latin typeface="+mn-lt"/>
              </a:rPr>
              <a:t> </a:t>
            </a:r>
            <a:r>
              <a:rPr lang="tr-TR" sz="2400" spc="0" dirty="0" err="1" smtClean="0">
                <a:solidFill>
                  <a:schemeClr val="tx1"/>
                </a:solidFill>
                <a:latin typeface="+mn-lt"/>
              </a:rPr>
              <a:t>green</a:t>
            </a:r>
            <a:r>
              <a:rPr lang="tr-TR" sz="2400" spc="0" dirty="0" smtClean="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a:t>
            </a:r>
          </a:p>
          <a:p>
            <a:pPr marL="342900" lvl="0" indent="-342900" algn="just">
              <a:buFont typeface="Wingdings" panose="05000000000000000000" pitchFamily="2" charset="2"/>
              <a:buChar char="§"/>
            </a:pPr>
            <a:r>
              <a:rPr lang="tr-TR" sz="2400" spc="0" dirty="0" err="1" smtClean="0">
                <a:solidFill>
                  <a:schemeClr val="tx1"/>
                </a:solidFill>
                <a:latin typeface="+mn-lt"/>
              </a:rPr>
              <a:t>Smokers</a:t>
            </a:r>
            <a:r>
              <a:rPr lang="tr-TR" sz="2400" spc="0" dirty="0" smtClean="0">
                <a:solidFill>
                  <a:schemeClr val="tx1"/>
                </a:solidFill>
                <a:latin typeface="+mn-lt"/>
              </a:rPr>
              <a:t> pay </a:t>
            </a:r>
            <a:r>
              <a:rPr lang="tr-TR" sz="2400" spc="0" dirty="0" err="1" smtClean="0">
                <a:solidFill>
                  <a:schemeClr val="tx1"/>
                </a:solidFill>
                <a:latin typeface="+mn-lt"/>
              </a:rPr>
              <a:t>for</a:t>
            </a:r>
            <a:r>
              <a:rPr lang="tr-TR" sz="2400" spc="0" dirty="0" smtClean="0">
                <a:solidFill>
                  <a:schemeClr val="tx1"/>
                </a:solidFill>
                <a:latin typeface="+mn-lt"/>
              </a:rPr>
              <a:t> </a:t>
            </a:r>
            <a:r>
              <a:rPr lang="tr-TR" sz="2400" spc="0" dirty="0" err="1" smtClean="0">
                <a:solidFill>
                  <a:schemeClr val="tx1"/>
                </a:solidFill>
                <a:latin typeface="+mn-lt"/>
              </a:rPr>
              <a:t>both</a:t>
            </a:r>
            <a:r>
              <a:rPr lang="tr-TR" sz="2400" spc="0" dirty="0" smtClean="0">
                <a:solidFill>
                  <a:schemeClr val="tx1"/>
                </a:solidFill>
                <a:latin typeface="+mn-lt"/>
              </a:rPr>
              <a:t> </a:t>
            </a:r>
            <a:r>
              <a:rPr lang="tr-TR" sz="2400" spc="0" dirty="0" err="1" smtClean="0">
                <a:solidFill>
                  <a:schemeClr val="tx1"/>
                </a:solidFill>
                <a:latin typeface="+mn-lt"/>
              </a:rPr>
              <a:t>cigarettes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caused</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become</a:t>
            </a:r>
            <a:r>
              <a:rPr lang="tr-TR" sz="2400" spc="0" dirty="0" smtClean="0">
                <a:solidFill>
                  <a:schemeClr val="tx1"/>
                </a:solidFill>
                <a:latin typeface="+mn-lt"/>
              </a:rPr>
              <a:t> </a:t>
            </a:r>
            <a:r>
              <a:rPr lang="tr-TR" sz="2400" spc="0" dirty="0" err="1" smtClean="0">
                <a:solidFill>
                  <a:schemeClr val="tx1"/>
                </a:solidFill>
                <a:latin typeface="+mn-lt"/>
              </a:rPr>
              <a:t>economically</a:t>
            </a:r>
            <a:r>
              <a:rPr lang="tr-TR" sz="2400" spc="0" dirty="0" smtClean="0">
                <a:solidFill>
                  <a:schemeClr val="tx1"/>
                </a:solidFill>
                <a:latin typeface="+mn-lt"/>
              </a:rPr>
              <a:t> </a:t>
            </a:r>
            <a:r>
              <a:rPr lang="tr-TR" sz="2400" spc="0" dirty="0" err="1" smtClean="0">
                <a:solidFill>
                  <a:schemeClr val="tx1"/>
                </a:solidFill>
                <a:latin typeface="+mn-lt"/>
              </a:rPr>
              <a:t>poor</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endParaRPr lang="tr-TR" sz="2400" spc="0" dirty="0" smtClean="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Hazards</a:t>
            </a:r>
            <a:r>
              <a:rPr lang="tr-TR" sz="4800" dirty="0" smtClean="0">
                <a:solidFill>
                  <a:schemeClr val="accent3">
                    <a:lumMod val="50000"/>
                  </a:schemeClr>
                </a:solidFill>
              </a:rPr>
              <a:t> of </a:t>
            </a:r>
            <a:r>
              <a:rPr lang="tr-TR" sz="4800" dirty="0" err="1" smtClean="0">
                <a:solidFill>
                  <a:schemeClr val="accent3">
                    <a:lumMod val="50000"/>
                  </a:schemeClr>
                </a:solidFill>
              </a:rPr>
              <a:t>Tobacco</a:t>
            </a:r>
            <a:r>
              <a:rPr lang="tr-TR" sz="4800" dirty="0" smtClean="0">
                <a:solidFill>
                  <a:schemeClr val="accent3">
                    <a:lumMod val="50000"/>
                  </a:schemeClr>
                </a:solidFill>
              </a:rPr>
              <a:t> </a:t>
            </a:r>
            <a:r>
              <a:rPr lang="tr-TR" sz="4800" dirty="0" err="1" smtClean="0">
                <a:solidFill>
                  <a:schemeClr val="accent3">
                    <a:lumMod val="50000"/>
                  </a:schemeClr>
                </a:solidFill>
              </a:rPr>
              <a:t>Products</a:t>
            </a:r>
            <a:r>
              <a:rPr lang="tr-TR" sz="4800" dirty="0" smtClean="0">
                <a:solidFill>
                  <a:schemeClr val="accent3">
                    <a:lumMod val="50000"/>
                  </a:schemeClr>
                </a:solidFill>
              </a:rPr>
              <a:t> </a:t>
            </a:r>
            <a:r>
              <a:rPr lang="tr-TR" sz="4800" dirty="0" err="1" smtClean="0">
                <a:solidFill>
                  <a:schemeClr val="accent3">
                    <a:lumMod val="50000"/>
                  </a:schemeClr>
                </a:solidFill>
              </a:rPr>
              <a:t>and</a:t>
            </a:r>
            <a:r>
              <a:rPr lang="tr-TR" sz="4800" dirty="0" smtClean="0">
                <a:solidFill>
                  <a:schemeClr val="accent3">
                    <a:lumMod val="50000"/>
                  </a:schemeClr>
                </a:solidFill>
              </a:rPr>
              <a:t> </a:t>
            </a:r>
            <a:r>
              <a:rPr lang="tr-TR" sz="4800" dirty="0" err="1" smtClean="0">
                <a:solidFill>
                  <a:schemeClr val="accent3">
                    <a:lumMod val="50000"/>
                  </a:schemeClr>
                </a:solidFill>
              </a:rPr>
              <a:t>Passive</a:t>
            </a:r>
            <a:r>
              <a:rPr lang="tr-TR" sz="4800" dirty="0" smtClean="0">
                <a:solidFill>
                  <a:schemeClr val="accent3">
                    <a:lumMod val="50000"/>
                  </a:schemeClr>
                </a:solidFill>
              </a:rPr>
              <a:t> </a:t>
            </a:r>
            <a:r>
              <a:rPr lang="tr-TR" sz="4800" dirty="0" err="1" smtClean="0">
                <a:solidFill>
                  <a:schemeClr val="accent3">
                    <a:lumMod val="50000"/>
                  </a:schemeClr>
                </a:solidFill>
              </a:rPr>
              <a:t>Influence</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7244662" y="1030485"/>
            <a:ext cx="4754880" cy="5114057"/>
          </a:xfrm>
          <a:prstGeom prst="rect">
            <a:avLst/>
          </a:prstGeom>
        </p:spPr>
      </p:pic>
    </p:spTree>
    <p:extLst>
      <p:ext uri="{BB962C8B-B14F-4D97-AF65-F5344CB8AC3E}">
        <p14:creationId xmlns:p14="http://schemas.microsoft.com/office/powerpoint/2010/main" val="29934640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99494" cy="5114055"/>
          </a:xfrm>
        </p:spPr>
        <p:txBody>
          <a:bodyPr/>
          <a:lstStyle/>
          <a:p>
            <a:pPr marL="342900" lvl="0" indent="-342900" algn="just">
              <a:buFont typeface="Wingdings" panose="05000000000000000000" pitchFamily="2" charset="2"/>
              <a:buChar char="§"/>
            </a:pPr>
            <a:r>
              <a:rPr lang="tr-TR" sz="2400" spc="0" dirty="0" err="1">
                <a:solidFill>
                  <a:schemeClr val="tx1"/>
                </a:solidFill>
                <a:latin typeface="+mn-lt"/>
              </a:rPr>
              <a:t>E</a:t>
            </a:r>
            <a:r>
              <a:rPr lang="tr-TR" sz="2400" spc="0" dirty="0" err="1" smtClean="0">
                <a:solidFill>
                  <a:schemeClr val="tx1"/>
                </a:solidFill>
                <a:latin typeface="+mn-lt"/>
              </a:rPr>
              <a:t>ach</a:t>
            </a:r>
            <a:r>
              <a:rPr lang="tr-TR" sz="2400" spc="0" dirty="0" smtClean="0">
                <a:solidFill>
                  <a:schemeClr val="tx1"/>
                </a:solidFill>
                <a:latin typeface="+mn-lt"/>
              </a:rPr>
              <a:t> </a:t>
            </a:r>
            <a:r>
              <a:rPr lang="tr-TR" sz="2400" spc="0" dirty="0" err="1" smtClean="0">
                <a:solidFill>
                  <a:schemeClr val="tx1"/>
                </a:solidFill>
                <a:latin typeface="+mn-lt"/>
              </a:rPr>
              <a:t>year</a:t>
            </a:r>
            <a:r>
              <a:rPr lang="tr-TR" sz="2400" spc="0" dirty="0" smtClean="0">
                <a:solidFill>
                  <a:schemeClr val="tx1"/>
                </a:solidFill>
                <a:latin typeface="+mn-lt"/>
              </a:rPr>
              <a:t> </a:t>
            </a:r>
            <a:r>
              <a:rPr lang="tr-TR" sz="2400" spc="0" dirty="0" err="1" smtClean="0">
                <a:solidFill>
                  <a:schemeClr val="tx1"/>
                </a:solidFill>
                <a:latin typeface="+mn-lt"/>
              </a:rPr>
              <a:t>approximately</a:t>
            </a:r>
            <a:r>
              <a:rPr lang="tr-TR" sz="2400" spc="0" dirty="0" smtClean="0">
                <a:solidFill>
                  <a:schemeClr val="tx1"/>
                </a:solidFill>
                <a:latin typeface="+mn-lt"/>
              </a:rPr>
              <a:t> 65000 </a:t>
            </a:r>
            <a:r>
              <a:rPr lang="tr-TR" sz="2400" spc="0" dirty="0" err="1" smtClean="0">
                <a:solidFill>
                  <a:schemeClr val="tx1"/>
                </a:solidFill>
                <a:latin typeface="+mn-lt"/>
              </a:rPr>
              <a:t>children</a:t>
            </a:r>
            <a:r>
              <a:rPr lang="tr-TR" sz="2400" spc="0" dirty="0" smtClean="0">
                <a:solidFill>
                  <a:schemeClr val="tx1"/>
                </a:solidFill>
                <a:latin typeface="+mn-lt"/>
              </a:rPr>
              <a:t> </a:t>
            </a:r>
            <a:r>
              <a:rPr lang="tr-TR" sz="2400" spc="0" dirty="0" err="1" smtClean="0">
                <a:solidFill>
                  <a:schemeClr val="tx1"/>
                </a:solidFill>
                <a:latin typeface="+mn-lt"/>
              </a:rPr>
              <a:t>die</a:t>
            </a:r>
            <a:r>
              <a:rPr lang="tr-TR" sz="2400" spc="0" dirty="0" smtClean="0">
                <a:solidFill>
                  <a:schemeClr val="tx1"/>
                </a:solidFill>
                <a:latin typeface="+mn-lt"/>
              </a:rPr>
              <a:t> </a:t>
            </a:r>
            <a:r>
              <a:rPr lang="tr-TR" sz="2400" spc="0" dirty="0" err="1" smtClean="0">
                <a:solidFill>
                  <a:schemeClr val="tx1"/>
                </a:solidFill>
                <a:latin typeface="+mn-lt"/>
              </a:rPr>
              <a:t>because</a:t>
            </a:r>
            <a:r>
              <a:rPr lang="tr-TR" sz="2400" spc="0" dirty="0" smtClean="0">
                <a:solidFill>
                  <a:schemeClr val="tx1"/>
                </a:solidFill>
                <a:latin typeface="+mn-lt"/>
              </a:rPr>
              <a:t> of </a:t>
            </a:r>
            <a:r>
              <a:rPr lang="tr-TR" sz="2400" spc="0" dirty="0" err="1" smtClean="0">
                <a:solidFill>
                  <a:schemeClr val="tx1"/>
                </a:solidFill>
                <a:latin typeface="+mn-lt"/>
              </a:rPr>
              <a:t>passive</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If</a:t>
            </a:r>
            <a:r>
              <a:rPr lang="tr-TR" sz="2400" spc="0" dirty="0" smtClean="0">
                <a:solidFill>
                  <a:schemeClr val="tx1"/>
                </a:solidFill>
                <a:latin typeface="+mn-lt"/>
              </a:rPr>
              <a:t> </a:t>
            </a:r>
            <a:r>
              <a:rPr lang="tr-TR" sz="2400" spc="0" dirty="0" err="1" smtClean="0">
                <a:solidFill>
                  <a:schemeClr val="tx1"/>
                </a:solidFill>
                <a:latin typeface="+mn-lt"/>
              </a:rPr>
              <a:t>we</a:t>
            </a:r>
            <a:r>
              <a:rPr lang="tr-TR" sz="2400" spc="0" dirty="0" smtClean="0">
                <a:solidFill>
                  <a:schemeClr val="tx1"/>
                </a:solidFill>
                <a:latin typeface="+mn-lt"/>
              </a:rPr>
              <a:t> </a:t>
            </a:r>
            <a:r>
              <a:rPr lang="tr-TR" sz="2400" spc="0" dirty="0" err="1" smtClean="0">
                <a:solidFill>
                  <a:schemeClr val="tx1"/>
                </a:solidFill>
                <a:latin typeface="+mn-lt"/>
              </a:rPr>
              <a:t>apply</a:t>
            </a:r>
            <a:r>
              <a:rPr lang="tr-TR" sz="2400" spc="0" dirty="0" smtClean="0">
                <a:solidFill>
                  <a:schemeClr val="tx1"/>
                </a:solidFill>
                <a:latin typeface="+mn-lt"/>
              </a:rPr>
              <a:t> </a:t>
            </a:r>
            <a:r>
              <a:rPr lang="tr-TR" sz="2400" spc="0" dirty="0" err="1" smtClean="0">
                <a:solidFill>
                  <a:schemeClr val="tx1"/>
                </a:solidFill>
                <a:latin typeface="+mn-lt"/>
              </a:rPr>
              <a:t>smokeless</a:t>
            </a:r>
            <a:r>
              <a:rPr lang="tr-TR" sz="2400" spc="0" dirty="0" smtClean="0">
                <a:solidFill>
                  <a:schemeClr val="tx1"/>
                </a:solidFill>
                <a:latin typeface="+mn-lt"/>
              </a:rPr>
              <a:t> </a:t>
            </a:r>
            <a:r>
              <a:rPr lang="tr-TR" sz="2400" spc="0" dirty="0" err="1" smtClean="0">
                <a:solidFill>
                  <a:schemeClr val="tx1"/>
                </a:solidFill>
                <a:latin typeface="+mn-lt"/>
              </a:rPr>
              <a:t>air</a:t>
            </a:r>
            <a:r>
              <a:rPr lang="tr-TR" sz="2400" spc="0" dirty="0">
                <a:solidFill>
                  <a:schemeClr val="tx1"/>
                </a:solidFill>
                <a:latin typeface="+mn-lt"/>
              </a:rPr>
              <a:t> </a:t>
            </a:r>
            <a:r>
              <a:rPr lang="tr-TR" sz="2400" spc="0" dirty="0" err="1" smtClean="0">
                <a:solidFill>
                  <a:schemeClr val="tx1"/>
                </a:solidFill>
                <a:latin typeface="+mn-lt"/>
              </a:rPr>
              <a:t>rules</a:t>
            </a:r>
            <a:r>
              <a:rPr lang="tr-TR" sz="2400" spc="0" dirty="0" smtClean="0">
                <a:solidFill>
                  <a:schemeClr val="tx1"/>
                </a:solidFill>
                <a:latin typeface="+mn-lt"/>
              </a:rPr>
              <a:t>, </a:t>
            </a:r>
            <a:r>
              <a:rPr lang="tr-TR" sz="2400" spc="0" dirty="0" err="1" smtClean="0">
                <a:solidFill>
                  <a:schemeClr val="tx1"/>
                </a:solidFill>
                <a:latin typeface="+mn-lt"/>
              </a:rPr>
              <a:t>we</a:t>
            </a:r>
            <a:r>
              <a:rPr lang="tr-TR" sz="2400" spc="0" dirty="0" smtClean="0">
                <a:solidFill>
                  <a:schemeClr val="tx1"/>
                </a:solidFill>
                <a:latin typeface="+mn-lt"/>
              </a:rPr>
              <a:t> </a:t>
            </a:r>
            <a:r>
              <a:rPr lang="tr-TR" sz="2400" spc="0" dirty="0" err="1" smtClean="0">
                <a:solidFill>
                  <a:schemeClr val="tx1"/>
                </a:solidFill>
                <a:latin typeface="+mn-lt"/>
              </a:rPr>
              <a:t>prevent</a:t>
            </a:r>
            <a:r>
              <a:rPr lang="tr-TR" sz="2400" spc="0" dirty="0" smtClean="0">
                <a:solidFill>
                  <a:schemeClr val="tx1"/>
                </a:solidFill>
                <a:latin typeface="+mn-lt"/>
              </a:rPr>
              <a:t> </a:t>
            </a:r>
            <a:r>
              <a:rPr lang="tr-TR" sz="2400" spc="0" dirty="0" err="1" smtClean="0">
                <a:solidFill>
                  <a:schemeClr val="tx1"/>
                </a:solidFill>
                <a:latin typeface="+mn-lt"/>
              </a:rPr>
              <a:t>both</a:t>
            </a:r>
            <a:r>
              <a:rPr lang="tr-TR" sz="2400" spc="0" dirty="0" smtClean="0">
                <a:solidFill>
                  <a:schemeClr val="tx1"/>
                </a:solidFill>
                <a:latin typeface="+mn-lt"/>
              </a:rPr>
              <a:t> </a:t>
            </a:r>
            <a:r>
              <a:rPr lang="tr-TR" sz="2400" spc="0" dirty="0" err="1" smtClean="0">
                <a:solidFill>
                  <a:schemeClr val="tx1"/>
                </a:solidFill>
                <a:latin typeface="+mn-lt"/>
              </a:rPr>
              <a:t>passive</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also</a:t>
            </a:r>
            <a:r>
              <a:rPr lang="tr-TR" sz="2400" spc="0" dirty="0" smtClean="0">
                <a:solidFill>
                  <a:schemeClr val="tx1"/>
                </a:solidFill>
                <a:latin typeface="+mn-lt"/>
              </a:rPr>
              <a:t> </a:t>
            </a:r>
            <a:r>
              <a:rPr lang="tr-TR" sz="2400" spc="0" dirty="0" err="1" smtClean="0">
                <a:solidFill>
                  <a:schemeClr val="tx1"/>
                </a:solidFill>
                <a:latin typeface="+mn-lt"/>
              </a:rPr>
              <a:t>smokers</a:t>
            </a:r>
            <a:r>
              <a:rPr lang="tr-TR" sz="2400" spc="0" dirty="0" smtClean="0">
                <a:solidFill>
                  <a:schemeClr val="tx1"/>
                </a:solidFill>
                <a:latin typeface="+mn-lt"/>
              </a:rPr>
              <a:t> </a:t>
            </a:r>
            <a:r>
              <a:rPr lang="tr-TR" sz="2400" spc="0" dirty="0" err="1" smtClean="0">
                <a:solidFill>
                  <a:schemeClr val="tx1"/>
                </a:solidFill>
                <a:latin typeface="+mn-lt"/>
              </a:rPr>
              <a:t>will</a:t>
            </a:r>
            <a:r>
              <a:rPr lang="tr-TR" sz="2400" spc="0" dirty="0" smtClean="0">
                <a:solidFill>
                  <a:schemeClr val="tx1"/>
                </a:solidFill>
                <a:latin typeface="+mn-lt"/>
              </a:rPr>
              <a:t> be </a:t>
            </a:r>
            <a:r>
              <a:rPr lang="tr-TR" sz="2400" spc="0" dirty="0" err="1" smtClean="0">
                <a:solidFill>
                  <a:schemeClr val="tx1"/>
                </a:solidFill>
                <a:latin typeface="+mn-lt"/>
              </a:rPr>
              <a:t>more</a:t>
            </a:r>
            <a:r>
              <a:rPr lang="tr-TR" sz="2400" spc="0" dirty="0" smtClean="0">
                <a:solidFill>
                  <a:schemeClr val="tx1"/>
                </a:solidFill>
                <a:latin typeface="+mn-lt"/>
              </a:rPr>
              <a:t> </a:t>
            </a:r>
            <a:r>
              <a:rPr lang="tr-TR" sz="2400" spc="0" dirty="0" err="1" smtClean="0">
                <a:solidFill>
                  <a:schemeClr val="tx1"/>
                </a:solidFill>
                <a:latin typeface="+mn-lt"/>
              </a:rPr>
              <a:t>willing</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quit</a:t>
            </a:r>
            <a:r>
              <a:rPr lang="tr-TR" sz="2400" spc="0" dirty="0">
                <a:solidFill>
                  <a:schemeClr val="tx1"/>
                </a:solidFill>
                <a:latin typeface="+mn-lt"/>
              </a:rPr>
              <a:t>.</a:t>
            </a:r>
          </a:p>
          <a:p>
            <a:pPr marL="342900" lvl="0" indent="-342900" algn="just">
              <a:buFont typeface="Wingdings" panose="05000000000000000000" pitchFamily="2" charset="2"/>
              <a:buChar char="§"/>
            </a:pP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prevent</a:t>
            </a:r>
            <a:r>
              <a:rPr lang="tr-TR" sz="2400" spc="0" dirty="0" smtClean="0">
                <a:solidFill>
                  <a:schemeClr val="tx1"/>
                </a:solidFill>
                <a:latin typeface="+mn-lt"/>
              </a:rPr>
              <a:t> </a:t>
            </a:r>
            <a:r>
              <a:rPr lang="tr-TR" sz="2400" spc="0" dirty="0" err="1" smtClean="0">
                <a:solidFill>
                  <a:schemeClr val="tx1"/>
                </a:solidFill>
                <a:latin typeface="+mn-lt"/>
              </a:rPr>
              <a:t>hazards</a:t>
            </a:r>
            <a:r>
              <a:rPr lang="tr-TR" sz="2400" spc="0" dirty="0" smtClean="0">
                <a:solidFill>
                  <a:schemeClr val="tx1"/>
                </a:solidFill>
                <a:latin typeface="+mn-lt"/>
              </a:rPr>
              <a:t> of </a:t>
            </a:r>
            <a:r>
              <a:rPr lang="tr-TR" sz="2400" spc="0" dirty="0" err="1" smtClean="0">
                <a:solidFill>
                  <a:schemeClr val="tx1"/>
                </a:solidFill>
                <a:latin typeface="+mn-lt"/>
              </a:rPr>
              <a:t>cigarettes</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strong</a:t>
            </a:r>
            <a:r>
              <a:rPr lang="tr-TR" sz="2400" spc="0" dirty="0" smtClean="0">
                <a:solidFill>
                  <a:schemeClr val="tx1"/>
                </a:solidFill>
                <a:latin typeface="+mn-lt"/>
              </a:rPr>
              <a:t>, </a:t>
            </a:r>
            <a:r>
              <a:rPr lang="tr-TR" sz="2400" spc="0" dirty="0" err="1" smtClean="0">
                <a:solidFill>
                  <a:schemeClr val="tx1"/>
                </a:solidFill>
                <a:latin typeface="+mn-lt"/>
              </a:rPr>
              <a:t>visual</a:t>
            </a:r>
            <a:r>
              <a:rPr lang="tr-TR" sz="2400" spc="0" dirty="0" smtClean="0">
                <a:solidFill>
                  <a:schemeClr val="tx1"/>
                </a:solidFill>
                <a:latin typeface="+mn-lt"/>
              </a:rPr>
              <a:t>, </a:t>
            </a:r>
            <a:r>
              <a:rPr lang="tr-TR" sz="2400" spc="0" dirty="0" err="1" smtClean="0">
                <a:solidFill>
                  <a:schemeClr val="tx1"/>
                </a:solidFill>
                <a:latin typeface="+mn-lt"/>
              </a:rPr>
              <a:t>reliable</a:t>
            </a:r>
            <a:r>
              <a:rPr lang="tr-TR" sz="2400" spc="0" dirty="0" smtClean="0">
                <a:solidFill>
                  <a:schemeClr val="tx1"/>
                </a:solidFill>
                <a:latin typeface="+mn-lt"/>
              </a:rPr>
              <a:t> </a:t>
            </a:r>
            <a:r>
              <a:rPr lang="tr-TR" sz="2400" spc="0" dirty="0" err="1" smtClean="0">
                <a:solidFill>
                  <a:schemeClr val="tx1"/>
                </a:solidFill>
                <a:latin typeface="+mn-lt"/>
              </a:rPr>
              <a:t>media</a:t>
            </a:r>
            <a:r>
              <a:rPr lang="tr-TR" sz="2400" spc="0" dirty="0" smtClean="0">
                <a:solidFill>
                  <a:schemeClr val="tx1"/>
                </a:solidFill>
                <a:latin typeface="+mn-lt"/>
              </a:rPr>
              <a:t> </a:t>
            </a:r>
            <a:r>
              <a:rPr lang="tr-TR" sz="2400" spc="0" dirty="0" err="1" smtClean="0">
                <a:solidFill>
                  <a:schemeClr val="tx1"/>
                </a:solidFill>
                <a:latin typeface="+mn-lt"/>
              </a:rPr>
              <a:t>campaigns</a:t>
            </a:r>
            <a:r>
              <a:rPr lang="tr-TR" sz="2400" spc="0" dirty="0" smtClean="0">
                <a:solidFill>
                  <a:schemeClr val="tx1"/>
                </a:solidFill>
                <a:latin typeface="+mn-lt"/>
              </a:rPr>
              <a:t>, </a:t>
            </a:r>
            <a:r>
              <a:rPr lang="tr-TR" sz="2400" spc="0" dirty="0" err="1" smtClean="0">
                <a:solidFill>
                  <a:schemeClr val="tx1"/>
                </a:solidFill>
                <a:latin typeface="+mn-lt"/>
              </a:rPr>
              <a:t>forbidding</a:t>
            </a:r>
            <a:r>
              <a:rPr lang="tr-TR" sz="2400" spc="0" dirty="0" smtClean="0">
                <a:solidFill>
                  <a:schemeClr val="tx1"/>
                </a:solidFill>
                <a:latin typeface="+mn-lt"/>
              </a:rPr>
              <a:t> </a:t>
            </a:r>
            <a:r>
              <a:rPr lang="tr-TR" sz="2400" spc="0" dirty="0" err="1" smtClean="0">
                <a:solidFill>
                  <a:schemeClr val="tx1"/>
                </a:solidFill>
                <a:latin typeface="+mn-lt"/>
              </a:rPr>
              <a:t>advertisement</a:t>
            </a:r>
            <a:r>
              <a:rPr lang="tr-TR" sz="2400" spc="0" dirty="0" smtClean="0">
                <a:solidFill>
                  <a:schemeClr val="tx1"/>
                </a:solidFill>
                <a:latin typeface="+mn-lt"/>
              </a:rPr>
              <a:t>, </a:t>
            </a:r>
            <a:r>
              <a:rPr lang="tr-TR" sz="2400" spc="0" dirty="0" err="1" smtClean="0">
                <a:solidFill>
                  <a:schemeClr val="tx1"/>
                </a:solidFill>
                <a:latin typeface="+mn-lt"/>
              </a:rPr>
              <a:t>increasing</a:t>
            </a:r>
            <a:r>
              <a:rPr lang="tr-TR" sz="2400" spc="0" dirty="0" smtClean="0">
                <a:solidFill>
                  <a:schemeClr val="tx1"/>
                </a:solidFill>
                <a:latin typeface="+mn-lt"/>
              </a:rPr>
              <a:t> </a:t>
            </a:r>
            <a:r>
              <a:rPr lang="tr-TR" sz="2400" spc="0" dirty="0" err="1" smtClean="0">
                <a:solidFill>
                  <a:schemeClr val="tx1"/>
                </a:solidFill>
                <a:latin typeface="+mn-lt"/>
              </a:rPr>
              <a:t>tax</a:t>
            </a:r>
            <a:r>
              <a:rPr lang="tr-TR" sz="2400" spc="0" dirty="0" smtClean="0">
                <a:solidFill>
                  <a:schemeClr val="tx1"/>
                </a:solidFill>
                <a:latin typeface="+mn-lt"/>
              </a:rPr>
              <a:t>, </a:t>
            </a:r>
            <a:r>
              <a:rPr lang="tr-TR" sz="2400" spc="0" dirty="0" err="1" smtClean="0">
                <a:solidFill>
                  <a:schemeClr val="tx1"/>
                </a:solidFill>
                <a:latin typeface="+mn-lt"/>
              </a:rPr>
              <a:t>supporting</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cessation</a:t>
            </a:r>
            <a:r>
              <a:rPr lang="tr-TR" sz="2400" spc="0" dirty="0" smtClean="0">
                <a:solidFill>
                  <a:schemeClr val="tx1"/>
                </a:solidFill>
                <a:latin typeface="+mn-lt"/>
              </a:rPr>
              <a:t>, </a:t>
            </a:r>
            <a:r>
              <a:rPr lang="tr-TR" sz="2400" spc="0" dirty="0" err="1" smtClean="0">
                <a:solidFill>
                  <a:schemeClr val="tx1"/>
                </a:solidFill>
                <a:latin typeface="+mn-lt"/>
              </a:rPr>
              <a:t>using</a:t>
            </a:r>
            <a:r>
              <a:rPr lang="tr-TR" sz="2400" spc="0" dirty="0" smtClean="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products</a:t>
            </a:r>
            <a:r>
              <a:rPr lang="tr-TR" sz="2400" spc="0" dirty="0" smtClean="0">
                <a:solidFill>
                  <a:schemeClr val="tx1"/>
                </a:solidFill>
                <a:latin typeface="+mn-lt"/>
              </a:rPr>
              <a:t> not </a:t>
            </a:r>
            <a:r>
              <a:rPr lang="tr-TR" sz="2400" spc="0" dirty="0" err="1" smtClean="0">
                <a:solidFill>
                  <a:schemeClr val="tx1"/>
                </a:solidFill>
                <a:latin typeface="+mn-lt"/>
              </a:rPr>
              <a:t>harmful</a:t>
            </a:r>
            <a:r>
              <a:rPr lang="tr-TR" sz="2400" spc="0" dirty="0" smtClean="0">
                <a:solidFill>
                  <a:schemeClr val="tx1"/>
                </a:solidFill>
                <a:latin typeface="+mn-lt"/>
              </a:rPr>
              <a:t> as </a:t>
            </a:r>
            <a:r>
              <a:rPr lang="tr-TR" sz="2400" spc="0" dirty="0" err="1" smtClean="0">
                <a:solidFill>
                  <a:schemeClr val="tx1"/>
                </a:solidFill>
                <a:latin typeface="+mn-lt"/>
              </a:rPr>
              <a:t>much</a:t>
            </a:r>
            <a:r>
              <a:rPr lang="tr-TR" sz="2400" spc="0" dirty="0" smtClean="0">
                <a:solidFill>
                  <a:schemeClr val="tx1"/>
                </a:solidFill>
                <a:latin typeface="+mn-lt"/>
              </a:rPr>
              <a:t> as </a:t>
            </a:r>
            <a:r>
              <a:rPr lang="tr-TR" sz="2400" spc="0" dirty="0" err="1" smtClean="0">
                <a:solidFill>
                  <a:schemeClr val="tx1"/>
                </a:solidFill>
                <a:latin typeface="+mn-lt"/>
              </a:rPr>
              <a:t>cigarettes</a:t>
            </a:r>
            <a:r>
              <a:rPr lang="tr-TR" sz="2400" spc="0" dirty="0" smtClean="0">
                <a:solidFill>
                  <a:schemeClr val="tx1"/>
                </a:solidFill>
                <a:latin typeface="+mn-lt"/>
              </a:rPr>
              <a:t>, (</a:t>
            </a:r>
            <a:r>
              <a:rPr lang="tr-TR" sz="2400" spc="0" dirty="0" err="1" smtClean="0">
                <a:solidFill>
                  <a:schemeClr val="tx1"/>
                </a:solidFill>
                <a:latin typeface="+mn-lt"/>
              </a:rPr>
              <a:t>heated</a:t>
            </a:r>
            <a:r>
              <a:rPr lang="tr-TR" sz="2400" spc="0" dirty="0" smtClean="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products</a:t>
            </a:r>
            <a:r>
              <a:rPr lang="tr-TR" sz="2400" spc="0" dirty="0" smtClean="0">
                <a:solidFill>
                  <a:schemeClr val="tx1"/>
                </a:solidFill>
                <a:latin typeface="+mn-lt"/>
              </a:rPr>
              <a:t>, e </a:t>
            </a:r>
            <a:r>
              <a:rPr lang="tr-TR" sz="2400" spc="0" dirty="0" err="1" smtClean="0">
                <a:solidFill>
                  <a:schemeClr val="tx1"/>
                </a:solidFill>
                <a:latin typeface="+mn-lt"/>
              </a:rPr>
              <a:t>cigarette</a:t>
            </a:r>
            <a:r>
              <a:rPr lang="tr-TR" sz="2400" spc="0" dirty="0" smtClean="0">
                <a:solidFill>
                  <a:schemeClr val="tx1"/>
                </a:solidFill>
                <a:latin typeface="+mn-lt"/>
              </a:rPr>
              <a:t>, ENDS; ENNDS) </a:t>
            </a:r>
            <a:r>
              <a:rPr lang="tr-TR" sz="2400" spc="0" dirty="0" err="1" smtClean="0">
                <a:solidFill>
                  <a:schemeClr val="tx1"/>
                </a:solidFill>
                <a:latin typeface="+mn-lt"/>
              </a:rPr>
              <a:t>may</a:t>
            </a:r>
            <a:r>
              <a:rPr lang="tr-TR" sz="2400" spc="0" dirty="0" smtClean="0">
                <a:solidFill>
                  <a:schemeClr val="tx1"/>
                </a:solidFill>
                <a:latin typeface="+mn-lt"/>
              </a:rPr>
              <a:t> be </a:t>
            </a:r>
            <a:r>
              <a:rPr lang="tr-TR" sz="2400" spc="0" dirty="0" err="1" smtClean="0">
                <a:solidFill>
                  <a:schemeClr val="tx1"/>
                </a:solidFill>
                <a:latin typeface="+mn-lt"/>
              </a:rPr>
              <a:t>useful</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Every</a:t>
            </a:r>
            <a:r>
              <a:rPr lang="tr-TR" sz="2400" spc="0" dirty="0" smtClean="0">
                <a:solidFill>
                  <a:schemeClr val="tx1"/>
                </a:solidFill>
                <a:latin typeface="+mn-lt"/>
              </a:rPr>
              <a:t> </a:t>
            </a:r>
            <a:r>
              <a:rPr lang="tr-TR" sz="2400" spc="0" dirty="0" err="1" smtClean="0">
                <a:solidFill>
                  <a:schemeClr val="tx1"/>
                </a:solidFill>
                <a:latin typeface="+mn-lt"/>
              </a:rPr>
              <a:t>year</a:t>
            </a:r>
            <a:r>
              <a:rPr lang="tr-TR" sz="2400" spc="0" dirty="0" smtClean="0">
                <a:solidFill>
                  <a:schemeClr val="tx1"/>
                </a:solidFill>
                <a:latin typeface="+mn-lt"/>
              </a:rPr>
              <a:t>, 31 May is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cessation</a:t>
            </a:r>
            <a:r>
              <a:rPr lang="tr-TR" sz="2400" spc="0" dirty="0" smtClean="0">
                <a:solidFill>
                  <a:schemeClr val="tx1"/>
                </a:solidFill>
                <a:latin typeface="+mn-lt"/>
              </a:rPr>
              <a:t> </a:t>
            </a:r>
            <a:r>
              <a:rPr lang="tr-TR" sz="2400" spc="0" dirty="0" err="1" smtClean="0">
                <a:solidFill>
                  <a:schemeClr val="tx1"/>
                </a:solidFill>
                <a:latin typeface="+mn-lt"/>
              </a:rPr>
              <a:t>day</a:t>
            </a:r>
            <a:r>
              <a:rPr lang="tr-TR" sz="2400" spc="0" dirty="0">
                <a:solidFill>
                  <a:schemeClr val="tx1"/>
                </a:solidFill>
                <a:latin typeface="+mn-lt"/>
              </a:rPr>
              <a:t>.</a:t>
            </a:r>
            <a:endParaRPr lang="tr-TR" sz="2400" spc="0" dirty="0" smtClean="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Hazards</a:t>
            </a:r>
            <a:r>
              <a:rPr lang="tr-TR" sz="4800" dirty="0" smtClean="0">
                <a:solidFill>
                  <a:schemeClr val="accent3">
                    <a:lumMod val="50000"/>
                  </a:schemeClr>
                </a:solidFill>
              </a:rPr>
              <a:t> of </a:t>
            </a:r>
            <a:r>
              <a:rPr lang="tr-TR" sz="4800" dirty="0" err="1" smtClean="0">
                <a:solidFill>
                  <a:schemeClr val="accent3">
                    <a:lumMod val="50000"/>
                  </a:schemeClr>
                </a:solidFill>
              </a:rPr>
              <a:t>Tobacco</a:t>
            </a:r>
            <a:r>
              <a:rPr lang="tr-TR" sz="4800" dirty="0" smtClean="0">
                <a:solidFill>
                  <a:schemeClr val="accent3">
                    <a:lumMod val="50000"/>
                  </a:schemeClr>
                </a:solidFill>
              </a:rPr>
              <a:t> </a:t>
            </a:r>
            <a:r>
              <a:rPr lang="tr-TR" sz="4800" dirty="0" err="1" smtClean="0">
                <a:solidFill>
                  <a:schemeClr val="accent3">
                    <a:lumMod val="50000"/>
                  </a:schemeClr>
                </a:solidFill>
              </a:rPr>
              <a:t>Products</a:t>
            </a:r>
            <a:r>
              <a:rPr lang="tr-TR" sz="4800" dirty="0" smtClean="0">
                <a:solidFill>
                  <a:schemeClr val="accent3">
                    <a:lumMod val="50000"/>
                  </a:schemeClr>
                </a:solidFill>
              </a:rPr>
              <a:t> </a:t>
            </a:r>
            <a:r>
              <a:rPr lang="tr-TR" sz="4800" dirty="0" err="1" smtClean="0">
                <a:solidFill>
                  <a:schemeClr val="accent3">
                    <a:lumMod val="50000"/>
                  </a:schemeClr>
                </a:solidFill>
              </a:rPr>
              <a:t>and</a:t>
            </a:r>
            <a:r>
              <a:rPr lang="tr-TR" sz="4800" dirty="0" smtClean="0">
                <a:solidFill>
                  <a:schemeClr val="accent3">
                    <a:lumMod val="50000"/>
                  </a:schemeClr>
                </a:solidFill>
              </a:rPr>
              <a:t> </a:t>
            </a:r>
            <a:r>
              <a:rPr lang="tr-TR" sz="4800" dirty="0" err="1" smtClean="0">
                <a:solidFill>
                  <a:schemeClr val="accent3">
                    <a:lumMod val="50000"/>
                  </a:schemeClr>
                </a:solidFill>
              </a:rPr>
              <a:t>Passive</a:t>
            </a:r>
            <a:r>
              <a:rPr lang="tr-TR" sz="4800" dirty="0" smtClean="0">
                <a:solidFill>
                  <a:schemeClr val="accent3">
                    <a:lumMod val="50000"/>
                  </a:schemeClr>
                </a:solidFill>
              </a:rPr>
              <a:t> </a:t>
            </a:r>
            <a:r>
              <a:rPr lang="tr-TR" sz="4800" dirty="0" err="1" smtClean="0">
                <a:solidFill>
                  <a:schemeClr val="accent3">
                    <a:lumMod val="50000"/>
                  </a:schemeClr>
                </a:solidFill>
              </a:rPr>
              <a:t>Influence</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7244662" y="1030485"/>
            <a:ext cx="4754880" cy="5114057"/>
          </a:xfrm>
          <a:prstGeom prst="rect">
            <a:avLst/>
          </a:prstGeom>
        </p:spPr>
      </p:pic>
    </p:spTree>
    <p:extLst>
      <p:ext uri="{BB962C8B-B14F-4D97-AF65-F5344CB8AC3E}">
        <p14:creationId xmlns:p14="http://schemas.microsoft.com/office/powerpoint/2010/main" val="1461592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17049" cy="5670759"/>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leaves</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found</a:t>
            </a:r>
            <a:r>
              <a:rPr lang="tr-TR" sz="2400" spc="0" dirty="0" smtClean="0">
                <a:solidFill>
                  <a:schemeClr val="tx1"/>
                </a:solidFill>
                <a:latin typeface="+mn-lt"/>
              </a:rPr>
              <a:t> </a:t>
            </a:r>
            <a:r>
              <a:rPr lang="tr-TR" sz="2400" spc="0" dirty="0" err="1" smtClean="0">
                <a:solidFill>
                  <a:schemeClr val="tx1"/>
                </a:solidFill>
                <a:latin typeface="+mn-lt"/>
              </a:rPr>
              <a:t>first</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native</a:t>
            </a:r>
            <a:r>
              <a:rPr lang="tr-TR" sz="2400" spc="0" dirty="0" smtClean="0">
                <a:solidFill>
                  <a:schemeClr val="tx1"/>
                </a:solidFill>
                <a:latin typeface="+mn-lt"/>
              </a:rPr>
              <a:t> </a:t>
            </a:r>
            <a:r>
              <a:rPr lang="tr-TR" sz="2400" spc="0" dirty="0" err="1" smtClean="0">
                <a:solidFill>
                  <a:schemeClr val="tx1"/>
                </a:solidFill>
                <a:latin typeface="+mn-lt"/>
              </a:rPr>
              <a:t>Americans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spreaded</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Europe. </a:t>
            </a:r>
            <a:r>
              <a:rPr lang="tr-TR" sz="2400" spc="0" dirty="0" err="1" smtClean="0">
                <a:solidFill>
                  <a:schemeClr val="tx1"/>
                </a:solidFill>
                <a:latin typeface="+mn-lt"/>
              </a:rPr>
              <a:t>It</a:t>
            </a:r>
            <a:r>
              <a:rPr lang="tr-TR" sz="2400" spc="0" dirty="0" smtClean="0">
                <a:solidFill>
                  <a:schemeClr val="tx1"/>
                </a:solidFill>
                <a:latin typeface="+mn-lt"/>
              </a:rPr>
              <a:t> is </a:t>
            </a:r>
            <a:r>
              <a:rPr lang="tr-TR" sz="2400" spc="0" dirty="0" err="1" smtClean="0">
                <a:solidFill>
                  <a:schemeClr val="tx1"/>
                </a:solidFill>
                <a:latin typeface="+mn-lt"/>
              </a:rPr>
              <a:t>used</a:t>
            </a:r>
            <a:r>
              <a:rPr lang="tr-TR" sz="2400" spc="0" dirty="0" smtClean="0">
                <a:solidFill>
                  <a:schemeClr val="tx1"/>
                </a:solidFill>
                <a:latin typeface="+mn-lt"/>
              </a:rPr>
              <a:t> as </a:t>
            </a:r>
            <a:r>
              <a:rPr lang="tr-TR" sz="2400" spc="0" dirty="0" err="1" smtClean="0">
                <a:solidFill>
                  <a:schemeClr val="tx1"/>
                </a:solidFill>
                <a:latin typeface="+mn-lt"/>
              </a:rPr>
              <a:t>cigarettes</a:t>
            </a:r>
            <a:r>
              <a:rPr lang="tr-TR" sz="2400" spc="0" dirty="0" smtClean="0">
                <a:solidFill>
                  <a:schemeClr val="tx1"/>
                </a:solidFill>
                <a:latin typeface="+mn-lt"/>
              </a:rPr>
              <a:t> in 20th </a:t>
            </a:r>
            <a:r>
              <a:rPr lang="tr-TR" sz="2400" spc="0" dirty="0" err="1" smtClean="0">
                <a:solidFill>
                  <a:schemeClr val="tx1"/>
                </a:solidFill>
                <a:latin typeface="+mn-lt"/>
              </a:rPr>
              <a:t>century</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Addiction</a:t>
            </a:r>
            <a:r>
              <a:rPr lang="tr-TR" sz="2400" spc="0" dirty="0" smtClean="0">
                <a:solidFill>
                  <a:schemeClr val="tx1"/>
                </a:solidFill>
                <a:latin typeface="+mn-lt"/>
              </a:rPr>
              <a:t> </a:t>
            </a:r>
            <a:r>
              <a:rPr lang="tr-TR" sz="2400" spc="0" dirty="0" err="1" smtClean="0">
                <a:solidFill>
                  <a:schemeClr val="tx1"/>
                </a:solidFill>
                <a:latin typeface="+mn-lt"/>
              </a:rPr>
              <a:t>effect</a:t>
            </a:r>
            <a:r>
              <a:rPr lang="tr-TR" sz="2400" spc="0" dirty="0" smtClean="0">
                <a:solidFill>
                  <a:schemeClr val="tx1"/>
                </a:solidFill>
                <a:latin typeface="+mn-lt"/>
              </a:rPr>
              <a:t> is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a:t>
            </a:r>
            <a:r>
              <a:rPr lang="tr-TR" sz="2400" spc="0" dirty="0" err="1" smtClean="0">
                <a:solidFill>
                  <a:schemeClr val="tx1"/>
                </a:solidFill>
                <a:latin typeface="+mn-lt"/>
              </a:rPr>
              <a:t>Cigarette</a:t>
            </a:r>
            <a:r>
              <a:rPr lang="tr-TR" sz="2400" spc="0" dirty="0" smtClean="0">
                <a:solidFill>
                  <a:schemeClr val="tx1"/>
                </a:solidFill>
                <a:latin typeface="+mn-lt"/>
              </a:rPr>
              <a:t> </a:t>
            </a:r>
            <a:r>
              <a:rPr lang="tr-TR" sz="2400" spc="0" dirty="0" err="1" smtClean="0">
                <a:solidFill>
                  <a:schemeClr val="tx1"/>
                </a:solidFill>
                <a:latin typeface="+mn-lt"/>
              </a:rPr>
              <a:t>addicts</a:t>
            </a:r>
            <a:r>
              <a:rPr lang="tr-TR" sz="2400" spc="0" dirty="0" smtClean="0">
                <a:solidFill>
                  <a:schemeClr val="tx1"/>
                </a:solidFill>
                <a:latin typeface="+mn-lt"/>
              </a:rPr>
              <a:t> </a:t>
            </a:r>
            <a:r>
              <a:rPr lang="tr-TR" sz="2400" spc="0" dirty="0" err="1" smtClean="0">
                <a:solidFill>
                  <a:schemeClr val="tx1"/>
                </a:solidFill>
                <a:latin typeface="+mn-lt"/>
              </a:rPr>
              <a:t>go</a:t>
            </a:r>
            <a:r>
              <a:rPr lang="tr-TR" sz="2400" spc="0" dirty="0" smtClean="0">
                <a:solidFill>
                  <a:schemeClr val="tx1"/>
                </a:solidFill>
                <a:latin typeface="+mn-lt"/>
              </a:rPr>
              <a:t> on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because</a:t>
            </a:r>
            <a:r>
              <a:rPr lang="tr-TR" sz="2400" spc="0" dirty="0" smtClean="0">
                <a:solidFill>
                  <a:schemeClr val="tx1"/>
                </a:solidFill>
                <a:latin typeface="+mn-lt"/>
              </a:rPr>
              <a:t> of </a:t>
            </a:r>
            <a:r>
              <a:rPr lang="tr-TR" sz="2400" spc="0" dirty="0" err="1" smtClean="0">
                <a:solidFill>
                  <a:schemeClr val="tx1"/>
                </a:solidFill>
                <a:latin typeface="+mn-lt"/>
              </a:rPr>
              <a:t>both</a:t>
            </a:r>
            <a:r>
              <a:rPr lang="tr-TR" sz="2400" spc="0" dirty="0" smtClean="0">
                <a:solidFill>
                  <a:schemeClr val="tx1"/>
                </a:solidFill>
                <a:latin typeface="+mn-lt"/>
              </a:rPr>
              <a:t> </a:t>
            </a:r>
            <a:r>
              <a:rPr lang="tr-TR" sz="2400" spc="0" dirty="0" err="1" smtClean="0">
                <a:solidFill>
                  <a:schemeClr val="tx1"/>
                </a:solidFill>
                <a:latin typeface="+mn-lt"/>
              </a:rPr>
              <a:t>addiction</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withdrawal</a:t>
            </a:r>
            <a:r>
              <a:rPr lang="tr-TR" sz="2400" spc="0" dirty="0" smtClean="0">
                <a:solidFill>
                  <a:schemeClr val="tx1"/>
                </a:solidFill>
                <a:latin typeface="+mn-lt"/>
              </a:rPr>
              <a:t> </a:t>
            </a:r>
            <a:r>
              <a:rPr lang="tr-TR" sz="2400" spc="0" dirty="0" err="1" smtClean="0">
                <a:solidFill>
                  <a:schemeClr val="tx1"/>
                </a:solidFill>
                <a:latin typeface="+mn-lt"/>
              </a:rPr>
              <a:t>effects</a:t>
            </a:r>
            <a:r>
              <a:rPr lang="tr-TR" sz="2400" spc="0" dirty="0" smtClean="0">
                <a:solidFill>
                  <a:schemeClr val="tx1"/>
                </a:solidFill>
                <a:latin typeface="+mn-lt"/>
              </a:rPr>
              <a:t> </a:t>
            </a:r>
            <a:r>
              <a:rPr lang="tr-TR" sz="2400" spc="0" dirty="0" err="1" smtClean="0">
                <a:solidFill>
                  <a:schemeClr val="tx1"/>
                </a:solidFill>
                <a:latin typeface="+mn-lt"/>
              </a:rPr>
              <a:t>when</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a:t>
            </a:r>
            <a:r>
              <a:rPr lang="tr-TR" sz="2400" spc="0" dirty="0" err="1" smtClean="0">
                <a:solidFill>
                  <a:schemeClr val="tx1"/>
                </a:solidFill>
                <a:latin typeface="+mn-lt"/>
              </a:rPr>
              <a:t>quit</a:t>
            </a:r>
            <a:r>
              <a:rPr lang="tr-TR" sz="2400" spc="0" dirty="0">
                <a:solidFill>
                  <a:schemeClr val="tx1"/>
                </a:solidFill>
                <a:latin typeface="+mn-lt"/>
              </a:rPr>
              <a:t>.</a:t>
            </a:r>
          </a:p>
          <a:p>
            <a:pPr marL="342900" lvl="0" indent="-342900" algn="just">
              <a:buFont typeface="Wingdings" panose="05000000000000000000" pitchFamily="2" charset="2"/>
              <a:buChar char="§"/>
            </a:pPr>
            <a:r>
              <a:rPr lang="tr-TR" sz="2400" spc="0" dirty="0" err="1" smtClean="0">
                <a:solidFill>
                  <a:schemeClr val="tx1"/>
                </a:solidFill>
                <a:latin typeface="+mn-lt"/>
              </a:rPr>
              <a:t>Uncured</a:t>
            </a:r>
            <a:r>
              <a:rPr lang="tr-TR" sz="2400" spc="0" dirty="0" smtClean="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contains</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a:t>
            </a:r>
            <a:r>
              <a:rPr lang="tr-TR" sz="2400" spc="0" dirty="0" err="1" smtClean="0">
                <a:solidFill>
                  <a:schemeClr val="tx1"/>
                </a:solidFill>
                <a:latin typeface="+mn-lt"/>
              </a:rPr>
              <a:t>carcinogens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toxic</a:t>
            </a:r>
            <a:r>
              <a:rPr lang="tr-TR" sz="2400" spc="0" dirty="0" smtClean="0">
                <a:solidFill>
                  <a:schemeClr val="tx1"/>
                </a:solidFill>
                <a:latin typeface="+mn-lt"/>
              </a:rPr>
              <a:t> </a:t>
            </a:r>
            <a:r>
              <a:rPr lang="tr-TR" sz="2400" spc="0" dirty="0" err="1" smtClean="0">
                <a:solidFill>
                  <a:schemeClr val="tx1"/>
                </a:solidFill>
                <a:latin typeface="+mn-lt"/>
              </a:rPr>
              <a:t>substances</a:t>
            </a:r>
            <a:r>
              <a:rPr lang="tr-TR" sz="2400" spc="0" dirty="0" smtClean="0">
                <a:solidFill>
                  <a:schemeClr val="tx1"/>
                </a:solidFill>
                <a:latin typeface="+mn-lt"/>
              </a:rPr>
              <a:t>. </a:t>
            </a:r>
            <a:r>
              <a:rPr lang="tr-TR" sz="2400" spc="0" dirty="0" err="1" smtClean="0">
                <a:solidFill>
                  <a:schemeClr val="tx1"/>
                </a:solidFill>
                <a:latin typeface="+mn-lt"/>
              </a:rPr>
              <a:t>When</a:t>
            </a:r>
            <a:r>
              <a:rPr lang="tr-TR" sz="2400" spc="0" dirty="0" smtClean="0">
                <a:solidFill>
                  <a:schemeClr val="tx1"/>
                </a:solidFill>
                <a:latin typeface="+mn-lt"/>
              </a:rPr>
              <a:t> it </a:t>
            </a:r>
            <a:r>
              <a:rPr lang="tr-TR" sz="2400" spc="0" dirty="0" err="1" smtClean="0">
                <a:solidFill>
                  <a:schemeClr val="tx1"/>
                </a:solidFill>
                <a:latin typeface="+mn-lt"/>
              </a:rPr>
              <a:t>burns</a:t>
            </a:r>
            <a:r>
              <a:rPr lang="tr-TR" sz="2400" spc="0" dirty="0" smtClean="0">
                <a:solidFill>
                  <a:schemeClr val="tx1"/>
                </a:solidFill>
                <a:latin typeface="+mn-lt"/>
              </a:rPr>
              <a:t>, </a:t>
            </a:r>
            <a:r>
              <a:rPr lang="tr-TR" sz="2400" spc="0" dirty="0" err="1" smtClean="0">
                <a:solidFill>
                  <a:schemeClr val="tx1"/>
                </a:solidFill>
                <a:latin typeface="+mn-lt"/>
              </a:rPr>
              <a:t>tobacco</a:t>
            </a:r>
            <a:r>
              <a:rPr lang="tr-TR" sz="2400" spc="0" dirty="0" smtClean="0">
                <a:solidFill>
                  <a:schemeClr val="tx1"/>
                </a:solidFill>
                <a:latin typeface="+mn-lt"/>
              </a:rPr>
              <a:t> </a:t>
            </a:r>
            <a:r>
              <a:rPr lang="tr-TR" sz="2400" spc="0" dirty="0" err="1" smtClean="0">
                <a:solidFill>
                  <a:schemeClr val="tx1"/>
                </a:solidFill>
                <a:latin typeface="+mn-lt"/>
              </a:rPr>
              <a:t>leaves</a:t>
            </a:r>
            <a:r>
              <a:rPr lang="tr-TR" sz="2400" spc="0" dirty="0" smtClean="0">
                <a:solidFill>
                  <a:schemeClr val="tx1"/>
                </a:solidFill>
                <a:latin typeface="+mn-lt"/>
              </a:rPr>
              <a:t> </a:t>
            </a:r>
            <a:r>
              <a:rPr lang="tr-TR" sz="2400" spc="0" dirty="0" err="1" smtClean="0">
                <a:solidFill>
                  <a:schemeClr val="tx1"/>
                </a:solidFill>
                <a:latin typeface="+mn-lt"/>
              </a:rPr>
              <a:t>vaporize</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chemical</a:t>
            </a:r>
            <a:r>
              <a:rPr lang="tr-TR" sz="2400" spc="0" dirty="0" smtClean="0">
                <a:solidFill>
                  <a:schemeClr val="tx1"/>
                </a:solidFill>
                <a:latin typeface="+mn-lt"/>
              </a:rPr>
              <a:t> </a:t>
            </a:r>
            <a:r>
              <a:rPr lang="tr-TR" sz="2400" spc="0" dirty="0" err="1" smtClean="0">
                <a:solidFill>
                  <a:schemeClr val="tx1"/>
                </a:solidFill>
                <a:latin typeface="+mn-lt"/>
              </a:rPr>
              <a:t>substances</a:t>
            </a:r>
            <a:r>
              <a:rPr lang="tr-TR" sz="2400" spc="0" dirty="0" smtClean="0">
                <a:solidFill>
                  <a:schemeClr val="tx1"/>
                </a:solidFill>
                <a:latin typeface="+mn-lt"/>
              </a:rPr>
              <a:t> </a:t>
            </a:r>
            <a:r>
              <a:rPr lang="tr-TR" sz="2400" spc="0" dirty="0" err="1" smtClean="0">
                <a:solidFill>
                  <a:schemeClr val="tx1"/>
                </a:solidFill>
                <a:latin typeface="+mn-lt"/>
              </a:rPr>
              <a:t>used</a:t>
            </a:r>
            <a:r>
              <a:rPr lang="tr-TR" sz="2400" spc="0" dirty="0" smtClean="0">
                <a:solidFill>
                  <a:schemeClr val="tx1"/>
                </a:solidFill>
                <a:latin typeface="+mn-lt"/>
              </a:rPr>
              <a:t>, </a:t>
            </a:r>
            <a:r>
              <a:rPr lang="tr-TR" sz="2400" spc="0" dirty="0" err="1" smtClean="0">
                <a:solidFill>
                  <a:schemeClr val="tx1"/>
                </a:solidFill>
                <a:latin typeface="+mn-lt"/>
              </a:rPr>
              <a:t>more</a:t>
            </a:r>
            <a:r>
              <a:rPr lang="tr-TR" sz="2400" spc="0" dirty="0" smtClean="0">
                <a:solidFill>
                  <a:schemeClr val="tx1"/>
                </a:solidFill>
                <a:latin typeface="+mn-lt"/>
              </a:rPr>
              <a:t> </a:t>
            </a:r>
            <a:r>
              <a:rPr lang="tr-TR" sz="2400" spc="0" dirty="0" err="1" smtClean="0">
                <a:solidFill>
                  <a:schemeClr val="tx1"/>
                </a:solidFill>
                <a:latin typeface="+mn-lt"/>
              </a:rPr>
              <a:t>than</a:t>
            </a:r>
            <a:r>
              <a:rPr lang="tr-TR" sz="2400" spc="0" dirty="0" smtClean="0">
                <a:solidFill>
                  <a:schemeClr val="tx1"/>
                </a:solidFill>
                <a:latin typeface="+mn-lt"/>
              </a:rPr>
              <a:t> 7000 </a:t>
            </a:r>
            <a:r>
              <a:rPr lang="tr-TR" sz="2400" spc="0" dirty="0" err="1" smtClean="0">
                <a:solidFill>
                  <a:schemeClr val="tx1"/>
                </a:solidFill>
                <a:latin typeface="+mn-lt"/>
              </a:rPr>
              <a:t>different</a:t>
            </a:r>
            <a:r>
              <a:rPr lang="tr-TR" sz="2400" spc="0" dirty="0" smtClean="0">
                <a:solidFill>
                  <a:schemeClr val="tx1"/>
                </a:solidFill>
                <a:latin typeface="+mn-lt"/>
              </a:rPr>
              <a:t> </a:t>
            </a:r>
            <a:r>
              <a:rPr lang="tr-TR" sz="2400" spc="0" dirty="0" err="1" smtClean="0">
                <a:solidFill>
                  <a:schemeClr val="tx1"/>
                </a:solidFill>
                <a:latin typeface="+mn-lt"/>
              </a:rPr>
              <a:t>compounds</a:t>
            </a:r>
            <a:r>
              <a:rPr lang="tr-TR" sz="2400" spc="0" dirty="0" smtClean="0">
                <a:solidFill>
                  <a:schemeClr val="tx1"/>
                </a:solidFill>
                <a:latin typeface="+mn-lt"/>
              </a:rPr>
              <a:t> </a:t>
            </a:r>
            <a:r>
              <a:rPr lang="tr-TR" sz="2400" spc="0" dirty="0" err="1" smtClean="0">
                <a:solidFill>
                  <a:schemeClr val="tx1"/>
                </a:solidFill>
                <a:latin typeface="+mn-lt"/>
              </a:rPr>
              <a:t>emerge</a:t>
            </a:r>
            <a:r>
              <a:rPr lang="tr-TR" sz="2400" spc="0" dirty="0" smtClean="0">
                <a:solidFill>
                  <a:schemeClr val="tx1"/>
                </a:solidFill>
                <a:latin typeface="+mn-lt"/>
              </a:rPr>
              <a:t>.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vapour</a:t>
            </a:r>
            <a:r>
              <a:rPr lang="tr-TR" sz="2400" spc="0" dirty="0" smtClean="0">
                <a:solidFill>
                  <a:schemeClr val="tx1"/>
                </a:solidFill>
                <a:latin typeface="+mn-lt"/>
              </a:rPr>
              <a:t> has </a:t>
            </a:r>
            <a:r>
              <a:rPr lang="tr-TR" sz="2400" spc="0" dirty="0" err="1" smtClean="0">
                <a:solidFill>
                  <a:schemeClr val="tx1"/>
                </a:solidFill>
                <a:latin typeface="+mn-lt"/>
              </a:rPr>
              <a:t>aerosol</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smoke</a:t>
            </a:r>
            <a:r>
              <a:rPr lang="tr-TR" sz="2400" spc="0" dirty="0" smtClean="0">
                <a:solidFill>
                  <a:schemeClr val="tx1"/>
                </a:solidFill>
                <a:latin typeface="+mn-lt"/>
              </a:rPr>
              <a:t> </a:t>
            </a:r>
            <a:r>
              <a:rPr lang="tr-TR" sz="2400" spc="0" dirty="0" err="1" smtClean="0">
                <a:solidFill>
                  <a:schemeClr val="tx1"/>
                </a:solidFill>
                <a:latin typeface="+mn-lt"/>
              </a:rPr>
              <a:t>phases</a:t>
            </a:r>
            <a:r>
              <a:rPr lang="tr-TR" sz="2400" spc="0" dirty="0" smtClean="0">
                <a:solidFill>
                  <a:schemeClr val="tx1"/>
                </a:solidFill>
                <a:latin typeface="+mn-lt"/>
              </a:rPr>
              <a:t>. </a:t>
            </a:r>
            <a:r>
              <a:rPr lang="tr-TR" sz="2400" spc="0" dirty="0" err="1" smtClean="0">
                <a:solidFill>
                  <a:schemeClr val="tx1"/>
                </a:solidFill>
                <a:latin typeface="+mn-lt"/>
              </a:rPr>
              <a:t>Aerosols</a:t>
            </a:r>
            <a:r>
              <a:rPr lang="tr-TR" sz="2400" spc="0" dirty="0" smtClean="0">
                <a:solidFill>
                  <a:schemeClr val="tx1"/>
                </a:solidFill>
                <a:latin typeface="+mn-lt"/>
              </a:rPr>
              <a:t> </a:t>
            </a:r>
            <a:r>
              <a:rPr lang="tr-TR" sz="2400" spc="0" dirty="0" err="1" smtClean="0">
                <a:solidFill>
                  <a:schemeClr val="tx1"/>
                </a:solidFill>
                <a:latin typeface="+mn-lt"/>
              </a:rPr>
              <a:t>aggregate</a:t>
            </a:r>
            <a:r>
              <a:rPr lang="tr-TR" sz="2400" spc="0" dirty="0" smtClean="0">
                <a:solidFill>
                  <a:schemeClr val="tx1"/>
                </a:solidFill>
                <a:latin typeface="+mn-lt"/>
              </a:rPr>
              <a:t> in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airways</a:t>
            </a:r>
            <a:r>
              <a:rPr lang="tr-TR" sz="2400" spc="0" dirty="0" smtClean="0">
                <a:solidFill>
                  <a:schemeClr val="tx1"/>
                </a:solidFill>
                <a:latin typeface="+mn-lt"/>
              </a:rPr>
              <a:t> of </a:t>
            </a:r>
            <a:r>
              <a:rPr lang="tr-TR" sz="2400" spc="0" dirty="0" err="1" smtClean="0">
                <a:solidFill>
                  <a:schemeClr val="tx1"/>
                </a:solidFill>
                <a:latin typeface="+mn-lt"/>
              </a:rPr>
              <a:t>lung</a:t>
            </a:r>
            <a:r>
              <a:rPr lang="tr-TR" sz="2400" spc="0" dirty="0" smtClean="0">
                <a:solidFill>
                  <a:schemeClr val="tx1"/>
                </a:solidFill>
                <a:latin typeface="+mn-lt"/>
              </a:rPr>
              <a:t>, </a:t>
            </a:r>
            <a:r>
              <a:rPr lang="tr-TR" sz="2400" spc="0" dirty="0" err="1" smtClean="0">
                <a:solidFill>
                  <a:schemeClr val="tx1"/>
                </a:solidFill>
                <a:latin typeface="+mn-lt"/>
              </a:rPr>
              <a:t>this</a:t>
            </a:r>
            <a:r>
              <a:rPr lang="tr-TR" sz="2400" spc="0" dirty="0" smtClean="0">
                <a:solidFill>
                  <a:schemeClr val="tx1"/>
                </a:solidFill>
                <a:latin typeface="+mn-lt"/>
              </a:rPr>
              <a:t> </a:t>
            </a:r>
            <a:r>
              <a:rPr lang="tr-TR" sz="2400" spc="0" dirty="0" err="1" smtClean="0">
                <a:solidFill>
                  <a:schemeClr val="tx1"/>
                </a:solidFill>
                <a:latin typeface="+mn-lt"/>
              </a:rPr>
              <a:t>aggregate</a:t>
            </a:r>
            <a:r>
              <a:rPr lang="tr-TR" sz="2400" spc="0" dirty="0" smtClean="0">
                <a:solidFill>
                  <a:schemeClr val="tx1"/>
                </a:solidFill>
                <a:latin typeface="+mn-lt"/>
              </a:rPr>
              <a:t> </a:t>
            </a:r>
            <a:r>
              <a:rPr lang="tr-TR" sz="2400" spc="0" dirty="0" err="1" smtClean="0">
                <a:solidFill>
                  <a:schemeClr val="tx1"/>
                </a:solidFill>
                <a:latin typeface="+mn-lt"/>
              </a:rPr>
              <a:t>contains</a:t>
            </a:r>
            <a:r>
              <a:rPr lang="tr-TR" sz="2400" spc="0" dirty="0" smtClean="0">
                <a:solidFill>
                  <a:schemeClr val="tx1"/>
                </a:solidFill>
                <a:latin typeface="+mn-lt"/>
              </a:rPr>
              <a:t> tar, </a:t>
            </a:r>
            <a:r>
              <a:rPr lang="tr-TR" sz="2400" spc="0" dirty="0" err="1" smtClean="0">
                <a:solidFill>
                  <a:schemeClr val="tx1"/>
                </a:solidFill>
                <a:latin typeface="+mn-lt"/>
              </a:rPr>
              <a:t>nicotine</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moisture</a:t>
            </a:r>
            <a:r>
              <a:rPr lang="tr-TR" sz="2400" spc="0" dirty="0">
                <a:solidFill>
                  <a:schemeClr val="tx1"/>
                </a:solidFill>
                <a:latin typeface="+mn-lt"/>
              </a:rPr>
              <a:t>.</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Tobacco</a:t>
            </a:r>
            <a:r>
              <a:rPr lang="tr-TR" sz="4800" dirty="0" smtClean="0">
                <a:solidFill>
                  <a:schemeClr val="accent3">
                    <a:lumMod val="50000"/>
                  </a:schemeClr>
                </a:solidFill>
              </a:rPr>
              <a:t> </a:t>
            </a:r>
            <a:r>
              <a:rPr lang="tr-TR" sz="4800" dirty="0" err="1" smtClean="0">
                <a:solidFill>
                  <a:schemeClr val="accent3">
                    <a:lumMod val="50000"/>
                  </a:schemeClr>
                </a:solidFill>
              </a:rPr>
              <a:t>Addiction</a:t>
            </a:r>
            <a:endParaRPr lang="tr-TR" sz="4800" dirty="0">
              <a:solidFill>
                <a:schemeClr val="accent3">
                  <a:lumMod val="50000"/>
                </a:schemeClr>
              </a:solidFill>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1315" y="1030485"/>
            <a:ext cx="5050685" cy="3162074"/>
          </a:xfrm>
          <a:prstGeom prst="rect">
            <a:avLst/>
          </a:prstGeom>
        </p:spPr>
      </p:pic>
    </p:spTree>
    <p:extLst>
      <p:ext uri="{BB962C8B-B14F-4D97-AF65-F5344CB8AC3E}">
        <p14:creationId xmlns:p14="http://schemas.microsoft.com/office/powerpoint/2010/main" val="21666369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17049" cy="3943153"/>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Smokers</a:t>
            </a:r>
            <a:r>
              <a:rPr lang="tr-TR" sz="2400" spc="0" dirty="0" smtClean="0">
                <a:solidFill>
                  <a:schemeClr val="tx1"/>
                </a:solidFill>
                <a:latin typeface="+mn-lt"/>
              </a:rPr>
              <a:t> </a:t>
            </a:r>
            <a:r>
              <a:rPr lang="tr-TR" sz="2400" spc="0" dirty="0" err="1" smtClean="0">
                <a:solidFill>
                  <a:schemeClr val="tx1"/>
                </a:solidFill>
                <a:latin typeface="+mn-lt"/>
              </a:rPr>
              <a:t>face</a:t>
            </a:r>
            <a:r>
              <a:rPr lang="tr-TR" sz="2400" spc="0" dirty="0" smtClean="0">
                <a:solidFill>
                  <a:schemeClr val="tx1"/>
                </a:solidFill>
                <a:latin typeface="+mn-lt"/>
              </a:rPr>
              <a:t> risk of severe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especially</a:t>
            </a:r>
            <a:r>
              <a:rPr lang="tr-TR" sz="2400" spc="0" dirty="0" smtClean="0">
                <a:solidFill>
                  <a:schemeClr val="tx1"/>
                </a:solidFill>
                <a:latin typeface="+mn-lt"/>
              </a:rPr>
              <a:t> </a:t>
            </a:r>
            <a:r>
              <a:rPr lang="tr-TR" sz="2400" spc="0" dirty="0" err="1" smtClean="0">
                <a:solidFill>
                  <a:schemeClr val="tx1"/>
                </a:solidFill>
                <a:latin typeface="+mn-lt"/>
              </a:rPr>
              <a:t>if</a:t>
            </a:r>
            <a:r>
              <a:rPr lang="tr-TR" sz="2400" spc="0" dirty="0" smtClean="0">
                <a:solidFill>
                  <a:schemeClr val="tx1"/>
                </a:solidFill>
                <a:latin typeface="+mn-lt"/>
              </a:rPr>
              <a:t> </a:t>
            </a:r>
            <a:r>
              <a:rPr lang="tr-TR" sz="2400" spc="0" dirty="0" err="1" smtClean="0">
                <a:solidFill>
                  <a:schemeClr val="tx1"/>
                </a:solidFill>
                <a:latin typeface="+mn-lt"/>
              </a:rPr>
              <a:t>they</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elderly</a:t>
            </a:r>
            <a:r>
              <a:rPr lang="tr-TR" sz="2400" spc="0" dirty="0" smtClean="0">
                <a:solidFill>
                  <a:schemeClr val="tx1"/>
                </a:solidFill>
                <a:latin typeface="+mn-lt"/>
              </a:rPr>
              <a:t>. </a:t>
            </a:r>
            <a:r>
              <a:rPr lang="tr-TR" sz="2400" spc="0" dirty="0" err="1" smtClean="0">
                <a:solidFill>
                  <a:schemeClr val="tx1"/>
                </a:solidFill>
                <a:latin typeface="+mn-lt"/>
              </a:rPr>
              <a:t>Lung</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a:t>
            </a:r>
            <a:r>
              <a:rPr lang="tr-TR" sz="2400" spc="0" dirty="0" err="1" smtClean="0">
                <a:solidFill>
                  <a:schemeClr val="tx1"/>
                </a:solidFill>
                <a:latin typeface="+mn-lt"/>
              </a:rPr>
              <a:t>increases</a:t>
            </a:r>
            <a:r>
              <a:rPr lang="tr-TR" sz="2400" spc="0" dirty="0" smtClean="0">
                <a:solidFill>
                  <a:schemeClr val="tx1"/>
                </a:solidFill>
                <a:latin typeface="+mn-lt"/>
              </a:rPr>
              <a:t> 13-23 </a:t>
            </a:r>
            <a:r>
              <a:rPr lang="tr-TR" sz="2400" spc="0" dirty="0" err="1" smtClean="0">
                <a:solidFill>
                  <a:schemeClr val="tx1"/>
                </a:solidFill>
                <a:latin typeface="+mn-lt"/>
              </a:rPr>
              <a:t>times</a:t>
            </a:r>
            <a:r>
              <a:rPr lang="tr-TR" sz="2400" spc="0" dirty="0" smtClean="0">
                <a:solidFill>
                  <a:schemeClr val="tx1"/>
                </a:solidFill>
                <a:latin typeface="+mn-lt"/>
              </a:rPr>
              <a:t>, </a:t>
            </a:r>
            <a:r>
              <a:rPr lang="tr-TR" sz="2400" spc="0" dirty="0" err="1" smtClean="0">
                <a:solidFill>
                  <a:schemeClr val="tx1"/>
                </a:solidFill>
                <a:latin typeface="+mn-lt"/>
              </a:rPr>
              <a:t>larynx</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a:t>
            </a:r>
            <a:r>
              <a:rPr lang="tr-TR" sz="2400" spc="0" dirty="0" err="1" smtClean="0">
                <a:solidFill>
                  <a:schemeClr val="tx1"/>
                </a:solidFill>
                <a:latin typeface="+mn-lt"/>
              </a:rPr>
              <a:t>increases</a:t>
            </a:r>
            <a:r>
              <a:rPr lang="tr-TR" sz="2400" spc="0" dirty="0" smtClean="0">
                <a:solidFill>
                  <a:schemeClr val="tx1"/>
                </a:solidFill>
                <a:latin typeface="+mn-lt"/>
              </a:rPr>
              <a:t> 13-14 </a:t>
            </a:r>
            <a:r>
              <a:rPr lang="tr-TR" sz="2400" spc="0" dirty="0" err="1" smtClean="0">
                <a:solidFill>
                  <a:schemeClr val="tx1"/>
                </a:solidFill>
                <a:latin typeface="+mn-lt"/>
              </a:rPr>
              <a:t>times</a:t>
            </a:r>
            <a:r>
              <a:rPr lang="tr-TR" sz="2400" spc="0" dirty="0" smtClean="0">
                <a:solidFill>
                  <a:schemeClr val="tx1"/>
                </a:solidFill>
                <a:latin typeface="+mn-lt"/>
              </a:rPr>
              <a:t>, </a:t>
            </a:r>
            <a:r>
              <a:rPr lang="tr-TR" sz="2400" spc="0" dirty="0" err="1" smtClean="0">
                <a:solidFill>
                  <a:schemeClr val="tx1"/>
                </a:solidFill>
                <a:latin typeface="+mn-lt"/>
              </a:rPr>
              <a:t>mouth</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a:t>
            </a:r>
            <a:r>
              <a:rPr lang="tr-TR" sz="2400" spc="0" dirty="0" err="1" smtClean="0">
                <a:solidFill>
                  <a:schemeClr val="tx1"/>
                </a:solidFill>
                <a:latin typeface="+mn-lt"/>
              </a:rPr>
              <a:t>inreases</a:t>
            </a:r>
            <a:r>
              <a:rPr lang="tr-TR" sz="2400" spc="0" dirty="0" smtClean="0">
                <a:solidFill>
                  <a:schemeClr val="tx1"/>
                </a:solidFill>
                <a:latin typeface="+mn-lt"/>
              </a:rPr>
              <a:t> 5-10 </a:t>
            </a:r>
            <a:r>
              <a:rPr lang="tr-TR" sz="2400" spc="0" dirty="0" err="1" smtClean="0">
                <a:solidFill>
                  <a:schemeClr val="tx1"/>
                </a:solidFill>
                <a:latin typeface="+mn-lt"/>
              </a:rPr>
              <a:t>times,esophagus</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a:t>
            </a:r>
            <a:r>
              <a:rPr lang="tr-TR" sz="2400" spc="0" dirty="0" err="1" smtClean="0">
                <a:solidFill>
                  <a:schemeClr val="tx1"/>
                </a:solidFill>
                <a:latin typeface="+mn-lt"/>
              </a:rPr>
              <a:t>increases</a:t>
            </a:r>
            <a:r>
              <a:rPr lang="tr-TR" sz="2400" spc="0" dirty="0" smtClean="0">
                <a:solidFill>
                  <a:schemeClr val="tx1"/>
                </a:solidFill>
                <a:latin typeface="+mn-lt"/>
              </a:rPr>
              <a:t> 7-9 </a:t>
            </a:r>
            <a:r>
              <a:rPr lang="tr-TR" sz="2400" spc="0" dirty="0" err="1" smtClean="0">
                <a:solidFill>
                  <a:schemeClr val="tx1"/>
                </a:solidFill>
                <a:latin typeface="+mn-lt"/>
              </a:rPr>
              <a:t>times</a:t>
            </a:r>
            <a:r>
              <a:rPr lang="tr-TR" sz="2400" spc="0" dirty="0" smtClean="0">
                <a:solidFill>
                  <a:schemeClr val="tx1"/>
                </a:solidFill>
                <a:latin typeface="+mn-lt"/>
              </a:rPr>
              <a:t>. COPD (</a:t>
            </a:r>
            <a:r>
              <a:rPr lang="tr-TR" sz="2400" spc="0" dirty="0" err="1" smtClean="0">
                <a:solidFill>
                  <a:schemeClr val="tx1"/>
                </a:solidFill>
                <a:latin typeface="+mn-lt"/>
              </a:rPr>
              <a:t>chronic</a:t>
            </a:r>
            <a:r>
              <a:rPr lang="tr-TR" sz="2400" spc="0" dirty="0" smtClean="0">
                <a:solidFill>
                  <a:schemeClr val="tx1"/>
                </a:solidFill>
                <a:latin typeface="+mn-lt"/>
              </a:rPr>
              <a:t> </a:t>
            </a:r>
            <a:r>
              <a:rPr lang="tr-TR" sz="2400" spc="0" dirty="0" err="1" smtClean="0">
                <a:solidFill>
                  <a:schemeClr val="tx1"/>
                </a:solidFill>
                <a:latin typeface="+mn-lt"/>
              </a:rPr>
              <a:t>obstructive</a:t>
            </a:r>
            <a:r>
              <a:rPr lang="tr-TR" sz="2400" spc="0" dirty="0" smtClean="0">
                <a:solidFill>
                  <a:schemeClr val="tx1"/>
                </a:solidFill>
                <a:latin typeface="+mn-lt"/>
              </a:rPr>
              <a:t> </a:t>
            </a:r>
            <a:r>
              <a:rPr lang="tr-TR" sz="2400" spc="0" dirty="0" err="1" smtClean="0">
                <a:solidFill>
                  <a:schemeClr val="tx1"/>
                </a:solidFill>
                <a:latin typeface="+mn-lt"/>
              </a:rPr>
              <a:t>pulmonary</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 </a:t>
            </a:r>
            <a:r>
              <a:rPr lang="tr-TR" sz="2400" spc="0" dirty="0" err="1" smtClean="0">
                <a:solidFill>
                  <a:schemeClr val="tx1"/>
                </a:solidFill>
                <a:latin typeface="+mn-lt"/>
              </a:rPr>
              <a:t>increases</a:t>
            </a:r>
            <a:r>
              <a:rPr lang="tr-TR" sz="2400" spc="0" dirty="0" smtClean="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age</a:t>
            </a:r>
            <a:r>
              <a:rPr lang="tr-TR" sz="2400" spc="0" dirty="0" smtClean="0">
                <a:solidFill>
                  <a:schemeClr val="tx1"/>
                </a:solidFill>
                <a:latin typeface="+mn-lt"/>
              </a:rPr>
              <a:t>, 20-40 </a:t>
            </a:r>
            <a:r>
              <a:rPr lang="tr-TR" sz="2400" spc="0" dirty="0" err="1" smtClean="0">
                <a:solidFill>
                  <a:schemeClr val="tx1"/>
                </a:solidFill>
                <a:latin typeface="+mn-lt"/>
              </a:rPr>
              <a:t>times</a:t>
            </a:r>
            <a:r>
              <a:rPr lang="tr-TR" sz="2400" spc="0" dirty="0" smtClean="0">
                <a:solidFill>
                  <a:schemeClr val="tx1"/>
                </a:solidFill>
                <a:latin typeface="+mn-lt"/>
              </a:rPr>
              <a:t> </a:t>
            </a:r>
            <a:r>
              <a:rPr lang="tr-TR" sz="2400" spc="0" dirty="0" err="1" smtClean="0">
                <a:solidFill>
                  <a:schemeClr val="tx1"/>
                </a:solidFill>
                <a:latin typeface="+mn-lt"/>
              </a:rPr>
              <a:t>after</a:t>
            </a:r>
            <a:r>
              <a:rPr lang="tr-TR" sz="2400" spc="0" dirty="0" smtClean="0">
                <a:solidFill>
                  <a:schemeClr val="tx1"/>
                </a:solidFill>
                <a:latin typeface="+mn-lt"/>
              </a:rPr>
              <a:t> 65 </a:t>
            </a:r>
            <a:r>
              <a:rPr lang="tr-TR" sz="2400" spc="0" dirty="0" err="1" smtClean="0">
                <a:solidFill>
                  <a:schemeClr val="tx1"/>
                </a:solidFill>
                <a:latin typeface="+mn-lt"/>
              </a:rPr>
              <a:t>years</a:t>
            </a:r>
            <a:r>
              <a:rPr lang="tr-TR" sz="2400" spc="0" dirty="0" smtClean="0">
                <a:solidFill>
                  <a:schemeClr val="tx1"/>
                </a:solidFill>
                <a:latin typeface="+mn-lt"/>
              </a:rPr>
              <a:t> </a:t>
            </a:r>
            <a:r>
              <a:rPr lang="tr-TR" sz="2400" spc="0" dirty="0" err="1" smtClean="0">
                <a:solidFill>
                  <a:schemeClr val="tx1"/>
                </a:solidFill>
                <a:latin typeface="+mn-lt"/>
              </a:rPr>
              <a:t>old</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Heart</a:t>
            </a:r>
            <a:r>
              <a:rPr lang="tr-TR" sz="2400" spc="0" dirty="0" smtClean="0">
                <a:solidFill>
                  <a:schemeClr val="tx1"/>
                </a:solidFill>
                <a:latin typeface="+mn-lt"/>
              </a:rPr>
              <a:t>, </a:t>
            </a:r>
            <a:r>
              <a:rPr lang="tr-TR" sz="2400" spc="0" dirty="0" err="1" smtClean="0">
                <a:solidFill>
                  <a:schemeClr val="tx1"/>
                </a:solidFill>
                <a:latin typeface="+mn-lt"/>
              </a:rPr>
              <a:t>brain</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peripheric</a:t>
            </a:r>
            <a:r>
              <a:rPr lang="tr-TR" sz="2400" spc="0" dirty="0">
                <a:solidFill>
                  <a:schemeClr val="tx1"/>
                </a:solidFill>
                <a:latin typeface="+mn-lt"/>
              </a:rPr>
              <a:t> </a:t>
            </a:r>
            <a:r>
              <a:rPr lang="tr-TR" sz="2400" spc="0" dirty="0" err="1" smtClean="0">
                <a:solidFill>
                  <a:schemeClr val="tx1"/>
                </a:solidFill>
                <a:latin typeface="+mn-lt"/>
              </a:rPr>
              <a:t>artery</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atherosclerosis</a:t>
            </a:r>
            <a:r>
              <a:rPr lang="tr-TR" sz="2400" spc="0" dirty="0" smtClean="0">
                <a:solidFill>
                  <a:schemeClr val="tx1"/>
                </a:solidFill>
                <a:latin typeface="+mn-lt"/>
              </a:rPr>
              <a:t> </a:t>
            </a:r>
            <a:r>
              <a:rPr lang="tr-TR" sz="2400" spc="0" dirty="0" err="1" smtClean="0">
                <a:solidFill>
                  <a:schemeClr val="tx1"/>
                </a:solidFill>
                <a:latin typeface="+mn-lt"/>
              </a:rPr>
              <a:t>increase</a:t>
            </a:r>
            <a:r>
              <a:rPr lang="tr-TR" sz="2400" spc="0" dirty="0" smtClean="0">
                <a:solidFill>
                  <a:schemeClr val="tx1"/>
                </a:solidFill>
                <a:latin typeface="+mn-lt"/>
              </a:rPr>
              <a:t> 1.1-7.2 </a:t>
            </a:r>
            <a:r>
              <a:rPr lang="tr-TR" sz="2400" spc="0" dirty="0" err="1" smtClean="0">
                <a:solidFill>
                  <a:schemeClr val="tx1"/>
                </a:solidFill>
                <a:latin typeface="+mn-lt"/>
              </a:rPr>
              <a:t>times</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Tobacco</a:t>
            </a:r>
            <a:r>
              <a:rPr lang="tr-TR" sz="4800" dirty="0" smtClean="0">
                <a:solidFill>
                  <a:schemeClr val="accent3">
                    <a:lumMod val="50000"/>
                  </a:schemeClr>
                </a:solidFill>
              </a:rPr>
              <a:t> </a:t>
            </a:r>
            <a:r>
              <a:rPr lang="tr-TR" sz="4800" dirty="0" err="1">
                <a:solidFill>
                  <a:schemeClr val="accent3">
                    <a:lumMod val="50000"/>
                  </a:schemeClr>
                </a:solidFill>
              </a:rPr>
              <a:t>A</a:t>
            </a:r>
            <a:r>
              <a:rPr lang="tr-TR" sz="4800" dirty="0" err="1" smtClean="0">
                <a:solidFill>
                  <a:schemeClr val="accent3">
                    <a:lumMod val="50000"/>
                  </a:schemeClr>
                </a:solidFill>
              </a:rPr>
              <a:t>ddiction</a:t>
            </a:r>
            <a:endParaRPr lang="tr-TR" sz="48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169" y="1030485"/>
            <a:ext cx="4067636" cy="5474818"/>
          </a:xfrm>
          <a:prstGeom prst="rect">
            <a:avLst/>
          </a:prstGeom>
        </p:spPr>
      </p:pic>
    </p:spTree>
    <p:extLst>
      <p:ext uri="{BB962C8B-B14F-4D97-AF65-F5344CB8AC3E}">
        <p14:creationId xmlns:p14="http://schemas.microsoft.com/office/powerpoint/2010/main" val="1414140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6829677" cy="5148244"/>
          </a:xfrm>
        </p:spPr>
        <p:txBody>
          <a:bodyPr/>
          <a:lstStyle/>
          <a:p>
            <a:pPr lvl="0" algn="just"/>
            <a:r>
              <a:rPr lang="tr-TR" sz="2400" spc="0" dirty="0" err="1" smtClean="0">
                <a:solidFill>
                  <a:schemeClr val="tx1"/>
                </a:solidFill>
                <a:latin typeface="+mn-lt"/>
              </a:rPr>
              <a:t>In</a:t>
            </a:r>
            <a:r>
              <a:rPr lang="tr-TR" sz="2400" spc="0" dirty="0" smtClean="0">
                <a:solidFill>
                  <a:schemeClr val="tx1"/>
                </a:solidFill>
                <a:latin typeface="+mn-lt"/>
              </a:rPr>
              <a:t> </a:t>
            </a:r>
            <a:r>
              <a:rPr lang="tr-TR" sz="2400" spc="0" dirty="0" err="1" smtClean="0">
                <a:solidFill>
                  <a:schemeClr val="tx1"/>
                </a:solidFill>
                <a:latin typeface="+mn-lt"/>
              </a:rPr>
              <a:t>studies</a:t>
            </a:r>
            <a:r>
              <a:rPr lang="tr-TR" sz="2400" spc="0" dirty="0" smtClean="0">
                <a:solidFill>
                  <a:schemeClr val="tx1"/>
                </a:solidFill>
                <a:latin typeface="+mn-lt"/>
              </a:rPr>
              <a:t>, </a:t>
            </a:r>
            <a:r>
              <a:rPr lang="tr-TR" sz="2400" spc="0" dirty="0" err="1" smtClean="0">
                <a:solidFill>
                  <a:schemeClr val="tx1"/>
                </a:solidFill>
                <a:latin typeface="+mn-lt"/>
              </a:rPr>
              <a:t>all</a:t>
            </a:r>
            <a:r>
              <a:rPr lang="tr-TR" sz="2400" spc="0" dirty="0" smtClean="0">
                <a:solidFill>
                  <a:schemeClr val="tx1"/>
                </a:solidFill>
                <a:latin typeface="+mn-lt"/>
              </a:rPr>
              <a:t> </a:t>
            </a:r>
            <a:r>
              <a:rPr lang="tr-TR" sz="2400" spc="0" dirty="0" err="1" smtClean="0">
                <a:solidFill>
                  <a:schemeClr val="tx1"/>
                </a:solidFill>
                <a:latin typeface="+mn-lt"/>
              </a:rPr>
              <a:t>cancers</a:t>
            </a:r>
            <a:r>
              <a:rPr lang="tr-TR" sz="2400" spc="0" dirty="0" smtClean="0">
                <a:solidFill>
                  <a:schemeClr val="tx1"/>
                </a:solidFill>
                <a:latin typeface="+mn-lt"/>
              </a:rPr>
              <a:t> </a:t>
            </a:r>
            <a:r>
              <a:rPr lang="tr-TR" sz="2400" spc="0" dirty="0" err="1" smtClean="0">
                <a:solidFill>
                  <a:schemeClr val="tx1"/>
                </a:solidFill>
                <a:latin typeface="+mn-lt"/>
              </a:rPr>
              <a:t>increase</a:t>
            </a:r>
            <a:r>
              <a:rPr lang="tr-TR" sz="2400" spc="0" dirty="0" smtClean="0">
                <a:solidFill>
                  <a:schemeClr val="tx1"/>
                </a:solidFill>
                <a:latin typeface="+mn-lt"/>
              </a:rPr>
              <a:t> </a:t>
            </a:r>
            <a:r>
              <a:rPr lang="tr-TR" sz="2400" spc="0" dirty="0" err="1" smtClean="0">
                <a:solidFill>
                  <a:schemeClr val="tx1"/>
                </a:solidFill>
                <a:latin typeface="+mn-lt"/>
              </a:rPr>
              <a:t>except</a:t>
            </a:r>
            <a:r>
              <a:rPr lang="tr-TR" sz="2400" spc="0" dirty="0" smtClean="0">
                <a:solidFill>
                  <a:schemeClr val="tx1"/>
                </a:solidFill>
                <a:latin typeface="+mn-lt"/>
              </a:rPr>
              <a:t> </a:t>
            </a:r>
            <a:r>
              <a:rPr lang="tr-TR" sz="2400" spc="0" dirty="0" err="1" smtClean="0">
                <a:solidFill>
                  <a:schemeClr val="tx1"/>
                </a:solidFill>
                <a:latin typeface="+mn-lt"/>
              </a:rPr>
              <a:t>uterus</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Larynx</a:t>
            </a:r>
            <a:r>
              <a:rPr lang="tr-TR" spc="0" dirty="0" smtClean="0">
                <a:solidFill>
                  <a:schemeClr val="tx1"/>
                </a:solidFill>
                <a:latin typeface="+mn-lt"/>
              </a:rPr>
              <a:t> 13-14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Mouth</a:t>
            </a:r>
            <a:r>
              <a:rPr lang="tr-TR" spc="0" dirty="0" smtClean="0">
                <a:solidFill>
                  <a:schemeClr val="tx1"/>
                </a:solidFill>
                <a:latin typeface="+mn-lt"/>
              </a:rPr>
              <a:t> 5-10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Özefagus</a:t>
            </a:r>
            <a:r>
              <a:rPr lang="tr-TR" spc="0" dirty="0">
                <a:solidFill>
                  <a:schemeClr val="tx1"/>
                </a:solidFill>
                <a:latin typeface="+mn-lt"/>
              </a:rPr>
              <a:t> </a:t>
            </a:r>
            <a:r>
              <a:rPr lang="tr-TR" spc="0" dirty="0" smtClean="0">
                <a:solidFill>
                  <a:schemeClr val="tx1"/>
                </a:solidFill>
                <a:latin typeface="+mn-lt"/>
              </a:rPr>
              <a:t>7-8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Bladder</a:t>
            </a:r>
            <a:r>
              <a:rPr lang="tr-TR" spc="0" dirty="0" smtClean="0">
                <a:solidFill>
                  <a:schemeClr val="tx1"/>
                </a:solidFill>
                <a:latin typeface="+mn-lt"/>
              </a:rPr>
              <a:t> 2-3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Kidney</a:t>
            </a:r>
            <a:r>
              <a:rPr lang="tr-TR" spc="0" dirty="0" smtClean="0">
                <a:solidFill>
                  <a:schemeClr val="tx1"/>
                </a:solidFill>
                <a:latin typeface="+mn-lt"/>
              </a:rPr>
              <a:t> </a:t>
            </a:r>
            <a:r>
              <a:rPr lang="tr-TR" spc="0" dirty="0">
                <a:solidFill>
                  <a:schemeClr val="tx1"/>
                </a:solidFill>
                <a:latin typeface="+mn-lt"/>
              </a:rPr>
              <a:t>1.3-2.7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a:solidFill>
                  <a:schemeClr val="tx1"/>
                </a:solidFill>
                <a:latin typeface="+mn-lt"/>
              </a:rPr>
              <a:t>Pankreas 2.3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Stomach</a:t>
            </a:r>
            <a:r>
              <a:rPr lang="tr-TR" spc="0" dirty="0" smtClean="0">
                <a:solidFill>
                  <a:schemeClr val="tx1"/>
                </a:solidFill>
                <a:latin typeface="+mn-lt"/>
              </a:rPr>
              <a:t> </a:t>
            </a:r>
            <a:r>
              <a:rPr lang="tr-TR" spc="0" dirty="0">
                <a:solidFill>
                  <a:schemeClr val="tx1"/>
                </a:solidFill>
                <a:latin typeface="+mn-lt"/>
              </a:rPr>
              <a:t>1.4-2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Liver</a:t>
            </a:r>
            <a:r>
              <a:rPr lang="tr-TR" spc="0" dirty="0" smtClean="0">
                <a:solidFill>
                  <a:schemeClr val="tx1"/>
                </a:solidFill>
                <a:latin typeface="+mn-lt"/>
              </a:rPr>
              <a:t> 1.7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Colorectal</a:t>
            </a:r>
            <a:r>
              <a:rPr lang="tr-TR" spc="0" dirty="0" smtClean="0">
                <a:solidFill>
                  <a:schemeClr val="tx1"/>
                </a:solidFill>
                <a:latin typeface="+mn-lt"/>
              </a:rPr>
              <a:t> </a:t>
            </a:r>
            <a:r>
              <a:rPr lang="tr-TR" spc="0" dirty="0">
                <a:solidFill>
                  <a:schemeClr val="tx1"/>
                </a:solidFill>
                <a:latin typeface="+mn-lt"/>
              </a:rPr>
              <a:t>1.2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Cervix</a:t>
            </a:r>
            <a:r>
              <a:rPr lang="tr-TR" spc="0" dirty="0" smtClean="0">
                <a:solidFill>
                  <a:schemeClr val="tx1"/>
                </a:solidFill>
                <a:latin typeface="+mn-lt"/>
              </a:rPr>
              <a:t> </a:t>
            </a:r>
            <a:r>
              <a:rPr lang="tr-TR" spc="0" dirty="0">
                <a:solidFill>
                  <a:schemeClr val="tx1"/>
                </a:solidFill>
                <a:latin typeface="+mn-lt"/>
              </a:rPr>
              <a:t>1.6 </a:t>
            </a:r>
            <a:r>
              <a:rPr lang="tr-TR" spc="0" dirty="0" err="1" smtClean="0">
                <a:solidFill>
                  <a:schemeClr val="tx1"/>
                </a:solidFill>
                <a:latin typeface="+mn-lt"/>
              </a:rPr>
              <a:t>times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Acute</a:t>
            </a:r>
            <a:r>
              <a:rPr lang="tr-TR" spc="0" dirty="0" smtClean="0">
                <a:solidFill>
                  <a:schemeClr val="tx1"/>
                </a:solidFill>
                <a:latin typeface="+mn-lt"/>
              </a:rPr>
              <a:t> </a:t>
            </a:r>
            <a:r>
              <a:rPr lang="tr-TR" spc="0" dirty="0" err="1" smtClean="0">
                <a:solidFill>
                  <a:schemeClr val="tx1"/>
                </a:solidFill>
                <a:latin typeface="+mn-lt"/>
              </a:rPr>
              <a:t>leukemia</a:t>
            </a:r>
            <a:r>
              <a:rPr lang="tr-TR" spc="0" dirty="0" smtClean="0">
                <a:solidFill>
                  <a:schemeClr val="tx1"/>
                </a:solidFill>
                <a:latin typeface="+mn-lt"/>
              </a:rPr>
              <a:t> </a:t>
            </a:r>
            <a:r>
              <a:rPr lang="tr-TR" spc="0" dirty="0">
                <a:solidFill>
                  <a:schemeClr val="tx1"/>
                </a:solidFill>
                <a:latin typeface="+mn-lt"/>
              </a:rPr>
              <a:t>1.4 </a:t>
            </a:r>
            <a:r>
              <a:rPr lang="tr-TR" spc="0" dirty="0" err="1" smtClean="0">
                <a:solidFill>
                  <a:schemeClr val="tx1"/>
                </a:solidFill>
                <a:latin typeface="+mn-lt"/>
              </a:rPr>
              <a:t>times</a:t>
            </a:r>
            <a:endParaRPr lang="tr-TR"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Tobacco</a:t>
            </a:r>
            <a:r>
              <a:rPr lang="tr-TR" sz="4800" dirty="0" smtClean="0">
                <a:solidFill>
                  <a:schemeClr val="accent3">
                    <a:lumMod val="50000"/>
                  </a:schemeClr>
                </a:solidFill>
              </a:rPr>
              <a:t> </a:t>
            </a:r>
            <a:r>
              <a:rPr lang="tr-TR" sz="4800" dirty="0" err="1" smtClean="0">
                <a:solidFill>
                  <a:schemeClr val="accent3">
                    <a:lumMod val="50000"/>
                  </a:schemeClr>
                </a:solidFill>
              </a:rPr>
              <a:t>Addiction</a:t>
            </a:r>
            <a:endParaRPr lang="tr-TR" sz="4800" dirty="0">
              <a:solidFill>
                <a:schemeClr val="accent3">
                  <a:lumMod val="50000"/>
                </a:schemeClr>
              </a:solidFill>
            </a:endParaRPr>
          </a:p>
        </p:txBody>
      </p:sp>
      <p:pic>
        <p:nvPicPr>
          <p:cNvPr id="3" name="Resim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9147" y="1566061"/>
            <a:ext cx="4127603" cy="5148247"/>
          </a:xfrm>
          <a:prstGeom prst="rect">
            <a:avLst/>
          </a:prstGeom>
        </p:spPr>
      </p:pic>
    </p:spTree>
    <p:extLst>
      <p:ext uri="{BB962C8B-B14F-4D97-AF65-F5344CB8AC3E}">
        <p14:creationId xmlns:p14="http://schemas.microsoft.com/office/powerpoint/2010/main" val="23130763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5066306"/>
          </a:xfrm>
        </p:spPr>
        <p:txBody>
          <a:bodyPr/>
          <a:lstStyle/>
          <a:p>
            <a:pPr marL="285750" lvl="0" indent="-285750" algn="just">
              <a:buFont typeface="Wingdings" panose="05000000000000000000" pitchFamily="2" charset="2"/>
              <a:buChar char="v"/>
            </a:pPr>
            <a:r>
              <a:rPr lang="tr-TR" sz="2400" b="1" spc="0" dirty="0">
                <a:solidFill>
                  <a:prstClr val="black"/>
                </a:solidFill>
                <a:latin typeface="+mn-lt"/>
              </a:rPr>
              <a:t> </a:t>
            </a:r>
            <a:r>
              <a:rPr lang="tr-TR" sz="2400" b="1" spc="0" dirty="0" err="1" smtClean="0">
                <a:solidFill>
                  <a:prstClr val="black"/>
                </a:solidFill>
                <a:latin typeface="+mn-lt"/>
              </a:rPr>
              <a:t>Work</a:t>
            </a:r>
            <a:r>
              <a:rPr lang="tr-TR" sz="2400" b="1" spc="0" dirty="0" smtClean="0">
                <a:solidFill>
                  <a:prstClr val="black"/>
                </a:solidFill>
                <a:latin typeface="+mn-lt"/>
              </a:rPr>
              <a:t> </a:t>
            </a:r>
            <a:r>
              <a:rPr lang="tr-TR" sz="2400" b="1" spc="0" dirty="0" err="1" smtClean="0">
                <a:solidFill>
                  <a:prstClr val="black"/>
                </a:solidFill>
                <a:latin typeface="+mn-lt"/>
              </a:rPr>
              <a:t>related</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 </a:t>
            </a:r>
            <a:r>
              <a:rPr lang="tr-TR" sz="2400" b="1" spc="0" dirty="0" err="1" smtClean="0">
                <a:solidFill>
                  <a:prstClr val="black"/>
                </a:solidFill>
                <a:latin typeface="+mn-lt"/>
              </a:rPr>
              <a:t>are</a:t>
            </a:r>
            <a:r>
              <a:rPr lang="tr-TR" sz="2400" b="1" spc="0" dirty="0">
                <a:solidFill>
                  <a:prstClr val="black"/>
                </a:solidFill>
                <a:latin typeface="+mn-lt"/>
              </a:rPr>
              <a:t> </a:t>
            </a:r>
            <a:r>
              <a:rPr lang="tr-TR" sz="2400" b="1" spc="0" dirty="0" err="1" smtClean="0">
                <a:solidFill>
                  <a:prstClr val="black"/>
                </a:solidFill>
                <a:latin typeface="+mn-lt"/>
              </a:rPr>
              <a:t>wider</a:t>
            </a:r>
            <a:r>
              <a:rPr lang="tr-TR" sz="2400" b="1" spc="0" dirty="0" smtClean="0">
                <a:solidFill>
                  <a:prstClr val="black"/>
                </a:solidFill>
                <a:latin typeface="+mn-lt"/>
              </a:rPr>
              <a:t> </a:t>
            </a:r>
            <a:r>
              <a:rPr lang="tr-TR" sz="2400" b="1" spc="0" dirty="0" err="1" smtClean="0">
                <a:solidFill>
                  <a:prstClr val="black"/>
                </a:solidFill>
                <a:latin typeface="+mn-lt"/>
              </a:rPr>
              <a:t>and</a:t>
            </a:r>
            <a:r>
              <a:rPr lang="tr-TR" sz="2400" b="1" spc="0" dirty="0" smtClean="0">
                <a:solidFill>
                  <a:prstClr val="black"/>
                </a:solidFill>
                <a:latin typeface="+mn-lt"/>
              </a:rPr>
              <a:t> </a:t>
            </a:r>
            <a:r>
              <a:rPr lang="tr-TR" sz="2400" b="1" spc="0" dirty="0" err="1" smtClean="0">
                <a:solidFill>
                  <a:prstClr val="black"/>
                </a:solidFill>
                <a:latin typeface="+mn-lt"/>
              </a:rPr>
              <a:t>more</a:t>
            </a:r>
            <a:r>
              <a:rPr lang="tr-TR" sz="2400" b="1" spc="0" dirty="0" smtClean="0">
                <a:solidFill>
                  <a:prstClr val="black"/>
                </a:solidFill>
                <a:latin typeface="+mn-lt"/>
              </a:rPr>
              <a:t> </a:t>
            </a:r>
            <a:r>
              <a:rPr lang="tr-TR" sz="2400" b="1" spc="0" dirty="0" err="1" smtClean="0">
                <a:solidFill>
                  <a:prstClr val="black"/>
                </a:solidFill>
                <a:latin typeface="+mn-lt"/>
              </a:rPr>
              <a:t>frequent</a:t>
            </a:r>
            <a:r>
              <a:rPr lang="tr-TR" sz="2400" b="1" spc="0" dirty="0" smtClean="0">
                <a:solidFill>
                  <a:prstClr val="black"/>
                </a:solidFill>
                <a:latin typeface="+mn-lt"/>
              </a:rPr>
              <a:t> </a:t>
            </a:r>
            <a:r>
              <a:rPr lang="tr-TR" sz="2400" b="1" spc="0" dirty="0" err="1" smtClean="0">
                <a:solidFill>
                  <a:prstClr val="black"/>
                </a:solidFill>
                <a:latin typeface="+mn-lt"/>
              </a:rPr>
              <a:t>than</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 </a:t>
            </a:r>
            <a:r>
              <a:rPr lang="tr-TR" sz="2400" b="1" spc="0" dirty="0" err="1" smtClean="0">
                <a:solidFill>
                  <a:prstClr val="black"/>
                </a:solidFill>
                <a:latin typeface="+mn-lt"/>
              </a:rPr>
              <a:t>and</a:t>
            </a:r>
            <a:r>
              <a:rPr lang="tr-TR" sz="2400" b="1" spc="0" dirty="0" smtClean="0">
                <a:solidFill>
                  <a:prstClr val="black"/>
                </a:solidFill>
                <a:latin typeface="+mn-lt"/>
              </a:rPr>
              <a:t> </a:t>
            </a:r>
            <a:r>
              <a:rPr lang="tr-TR" sz="2400" b="1" spc="0" dirty="0" err="1" smtClean="0">
                <a:solidFill>
                  <a:prstClr val="black"/>
                </a:solidFill>
                <a:latin typeface="+mn-lt"/>
              </a:rPr>
              <a:t>also</a:t>
            </a:r>
            <a:r>
              <a:rPr lang="tr-TR" sz="2400" b="1" spc="0" dirty="0" smtClean="0">
                <a:solidFill>
                  <a:prstClr val="black"/>
                </a:solidFill>
                <a:latin typeface="+mn-lt"/>
              </a:rPr>
              <a:t> </a:t>
            </a:r>
            <a:r>
              <a:rPr lang="tr-TR" sz="2400" b="1" spc="0" dirty="0" err="1" smtClean="0">
                <a:solidFill>
                  <a:prstClr val="black"/>
                </a:solidFill>
                <a:latin typeface="+mn-lt"/>
              </a:rPr>
              <a:t>seen</a:t>
            </a:r>
            <a:r>
              <a:rPr lang="tr-TR" sz="2400" b="1" spc="0" dirty="0" smtClean="0">
                <a:solidFill>
                  <a:prstClr val="black"/>
                </a:solidFill>
                <a:latin typeface="+mn-lt"/>
              </a:rPr>
              <a:t> in </a:t>
            </a:r>
            <a:r>
              <a:rPr lang="tr-TR" sz="2400" b="1" spc="0" dirty="0" err="1" smtClean="0">
                <a:solidFill>
                  <a:prstClr val="black"/>
                </a:solidFill>
                <a:latin typeface="+mn-lt"/>
              </a:rPr>
              <a:t>the</a:t>
            </a:r>
            <a:r>
              <a:rPr lang="tr-TR" sz="2400" b="1" spc="0" dirty="0" smtClean="0">
                <a:solidFill>
                  <a:prstClr val="black"/>
                </a:solidFill>
                <a:latin typeface="+mn-lt"/>
              </a:rPr>
              <a:t> general </a:t>
            </a:r>
            <a:r>
              <a:rPr lang="tr-TR" sz="2400" b="1" spc="0" dirty="0" err="1" smtClean="0">
                <a:solidFill>
                  <a:prstClr val="black"/>
                </a:solidFill>
                <a:latin typeface="+mn-lt"/>
              </a:rPr>
              <a:t>population</a:t>
            </a:r>
            <a:r>
              <a:rPr lang="tr-TR" sz="2400" b="1" spc="0" dirty="0" smtClean="0">
                <a:solidFill>
                  <a:prstClr val="black"/>
                </a:solidFill>
                <a:latin typeface="+mn-lt"/>
              </a:rPr>
              <a:t>.</a:t>
            </a:r>
            <a:r>
              <a:rPr lang="tr-TR" sz="2400" spc="0" dirty="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most</a:t>
            </a:r>
            <a:r>
              <a:rPr lang="tr-TR" sz="2400" spc="0" dirty="0" smtClean="0">
                <a:solidFill>
                  <a:prstClr val="black"/>
                </a:solidFill>
                <a:latin typeface="+mn-lt"/>
              </a:rPr>
              <a:t> </a:t>
            </a:r>
            <a:r>
              <a:rPr lang="tr-TR" sz="2400" spc="0" dirty="0" err="1" smtClean="0">
                <a:solidFill>
                  <a:prstClr val="black"/>
                </a:solidFill>
                <a:latin typeface="+mn-lt"/>
              </a:rPr>
              <a:t>frequent</a:t>
            </a:r>
            <a:r>
              <a:rPr lang="tr-TR" sz="2400" spc="0" dirty="0" smtClean="0">
                <a:solidFill>
                  <a:prstClr val="black"/>
                </a:solidFill>
                <a:latin typeface="+mn-lt"/>
              </a:rPr>
              <a:t> </a:t>
            </a:r>
            <a:r>
              <a:rPr lang="tr-TR" sz="2400" spc="0" dirty="0" err="1" smtClean="0">
                <a:solidFill>
                  <a:prstClr val="black"/>
                </a:solidFill>
                <a:latin typeface="+mn-lt"/>
              </a:rPr>
              <a:t>work-related</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are</a:t>
            </a:r>
            <a:r>
              <a:rPr lang="tr-TR" sz="2400" spc="0" dirty="0">
                <a:solidFill>
                  <a:prstClr val="black"/>
                </a:solidFill>
                <a:latin typeface="+mn-lt"/>
              </a:rPr>
              <a:t> </a:t>
            </a:r>
            <a:r>
              <a:rPr lang="tr-TR" sz="2400" spc="0" dirty="0" err="1" smtClean="0">
                <a:solidFill>
                  <a:prstClr val="black"/>
                </a:solidFill>
                <a:latin typeface="+mn-lt"/>
              </a:rPr>
              <a:t>skeletal</a:t>
            </a:r>
            <a:r>
              <a:rPr lang="tr-TR" sz="2400" spc="0" dirty="0" smtClean="0">
                <a:solidFill>
                  <a:prstClr val="black"/>
                </a:solidFill>
                <a:latin typeface="+mn-lt"/>
              </a:rPr>
              <a:t> </a:t>
            </a:r>
            <a:r>
              <a:rPr lang="tr-TR" sz="2400" spc="0" dirty="0" err="1" smtClean="0">
                <a:solidFill>
                  <a:prstClr val="black"/>
                </a:solidFill>
                <a:latin typeface="+mn-lt"/>
              </a:rPr>
              <a:t>system</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heart</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COPD</a:t>
            </a:r>
            <a:r>
              <a:rPr lang="tr-TR" sz="2400" spc="0" dirty="0">
                <a:solidFill>
                  <a:srgbClr val="FF0000"/>
                </a:solidFill>
                <a:latin typeface="+mn-lt"/>
              </a:rPr>
              <a:t>.</a:t>
            </a:r>
            <a:endParaRPr lang="tr-TR" sz="2400" spc="0" dirty="0" smtClean="0">
              <a:solidFill>
                <a:srgbClr val="FF0000"/>
              </a:solidFill>
              <a:effectLst>
                <a:outerShdw blurRad="38100" dist="38100" dir="2700000" algn="tl">
                  <a:srgbClr val="000000">
                    <a:alpha val="43137"/>
                  </a:srgbClr>
                </a:outerShdw>
              </a:effectLst>
              <a:latin typeface="+mn-lt"/>
            </a:endParaRPr>
          </a:p>
          <a:p>
            <a:pPr marL="285750" lvl="0" indent="-285750" algn="just">
              <a:buFont typeface="Wingdings" panose="05000000000000000000" pitchFamily="2" charset="2"/>
              <a:buChar char="v"/>
            </a:pPr>
            <a:endParaRPr lang="tr-TR" sz="2400" spc="0" dirty="0" smtClean="0">
              <a:solidFill>
                <a:prstClr val="black"/>
              </a:solidFill>
              <a:latin typeface="+mn-lt"/>
            </a:endParaRPr>
          </a:p>
          <a:p>
            <a:pPr marL="285750" lvl="0" indent="-285750" algn="just">
              <a:buFont typeface="Wingdings" panose="05000000000000000000" pitchFamily="2" charset="2"/>
              <a:buChar char="v"/>
            </a:pPr>
            <a:endParaRPr lang="tr-TR" sz="2400" spc="0" dirty="0">
              <a:solidFill>
                <a:prstClr val="black"/>
              </a:solidFill>
              <a:effectLst>
                <a:outerShdw blurRad="38100" dist="38100" dir="2700000" algn="tl">
                  <a:srgbClr val="000000">
                    <a:alpha val="43137"/>
                  </a:srgbClr>
                </a:outerShdw>
              </a:effectLst>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r>
              <a:rPr lang="tr-TR" sz="4800" dirty="0" smtClean="0">
                <a:solidFill>
                  <a:schemeClr val="accent3">
                    <a:lumMod val="50000"/>
                  </a:schemeClr>
                </a:solidFill>
              </a:rPr>
              <a:t> at </a:t>
            </a:r>
            <a:r>
              <a:rPr lang="tr-TR" sz="4800" dirty="0" err="1" smtClean="0">
                <a:solidFill>
                  <a:schemeClr val="accent3">
                    <a:lumMod val="50000"/>
                  </a:schemeClr>
                </a:solidFill>
              </a:rPr>
              <a:t>the</a:t>
            </a:r>
            <a:r>
              <a:rPr lang="tr-TR" sz="4800" dirty="0" smtClean="0">
                <a:solidFill>
                  <a:schemeClr val="accent3">
                    <a:lumMod val="50000"/>
                  </a:schemeClr>
                </a:solidFill>
              </a:rPr>
              <a:t> </a:t>
            </a:r>
            <a:r>
              <a:rPr lang="tr-TR" sz="4800" dirty="0" err="1" smtClean="0">
                <a:solidFill>
                  <a:schemeClr val="accent3">
                    <a:lumMod val="50000"/>
                  </a:schemeClr>
                </a:solidFill>
              </a:rPr>
              <a:t>Working</a:t>
            </a:r>
            <a:r>
              <a:rPr lang="tr-TR" sz="4800" dirty="0" smtClean="0">
                <a:solidFill>
                  <a:schemeClr val="accent3">
                    <a:lumMod val="50000"/>
                  </a:schemeClr>
                </a:solidFill>
              </a:rPr>
              <a:t> </a:t>
            </a:r>
            <a:r>
              <a:rPr lang="tr-TR" sz="4800" dirty="0" err="1" smtClean="0">
                <a:solidFill>
                  <a:schemeClr val="accent3">
                    <a:lumMod val="50000"/>
                  </a:schemeClr>
                </a:solidFill>
              </a:rPr>
              <a:t>Conditions</a:t>
            </a:r>
            <a:endParaRPr lang="tr-TR" sz="48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71" y="3216917"/>
            <a:ext cx="5525589" cy="2907841"/>
          </a:xfrm>
          <a:prstGeom prst="rect">
            <a:avLst/>
          </a:prstGeom>
        </p:spPr>
      </p:pic>
    </p:spTree>
    <p:extLst>
      <p:ext uri="{BB962C8B-B14F-4D97-AF65-F5344CB8AC3E}">
        <p14:creationId xmlns:p14="http://schemas.microsoft.com/office/powerpoint/2010/main" val="9393690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6829677" cy="3228004"/>
          </a:xfrm>
        </p:spPr>
        <p:txBody>
          <a:bodyPr/>
          <a:lstStyle/>
          <a:p>
            <a:pPr lvl="0" algn="just"/>
            <a:r>
              <a:rPr lang="tr-TR" sz="2400" b="1" spc="0" dirty="0" err="1" smtClean="0">
                <a:solidFill>
                  <a:schemeClr val="tx1"/>
                </a:solidFill>
                <a:latin typeface="+mn-lt"/>
              </a:rPr>
              <a:t>Heart</a:t>
            </a:r>
            <a:r>
              <a:rPr lang="tr-TR" sz="2400" b="1" spc="0" dirty="0" smtClean="0">
                <a:solidFill>
                  <a:schemeClr val="tx1"/>
                </a:solidFill>
                <a:latin typeface="+mn-lt"/>
              </a:rPr>
              <a:t>: </a:t>
            </a:r>
            <a:r>
              <a:rPr lang="tr-TR" sz="2400" spc="0" dirty="0" err="1" smtClean="0">
                <a:solidFill>
                  <a:schemeClr val="tx1"/>
                </a:solidFill>
                <a:latin typeface="+mn-lt"/>
              </a:rPr>
              <a:t>Coronary</a:t>
            </a:r>
            <a:r>
              <a:rPr lang="tr-TR" sz="2400" spc="0" dirty="0" smtClean="0">
                <a:solidFill>
                  <a:schemeClr val="tx1"/>
                </a:solidFill>
                <a:latin typeface="+mn-lt"/>
              </a:rPr>
              <a:t> </a:t>
            </a:r>
            <a:r>
              <a:rPr lang="tr-TR" sz="2400" spc="0" dirty="0" err="1" smtClean="0">
                <a:solidFill>
                  <a:schemeClr val="tx1"/>
                </a:solidFill>
                <a:latin typeface="+mn-lt"/>
              </a:rPr>
              <a:t>artery</a:t>
            </a:r>
            <a:r>
              <a:rPr lang="tr-TR" sz="2400" spc="0" dirty="0" smtClean="0">
                <a:solidFill>
                  <a:schemeClr val="tx1"/>
                </a:solidFill>
                <a:latin typeface="+mn-lt"/>
              </a:rPr>
              <a:t> </a:t>
            </a:r>
            <a:r>
              <a:rPr lang="tr-TR" sz="2400" spc="0" dirty="0" err="1" smtClean="0">
                <a:solidFill>
                  <a:schemeClr val="tx1"/>
                </a:solidFill>
                <a:latin typeface="+mn-lt"/>
              </a:rPr>
              <a:t>obstruction</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aortic</a:t>
            </a:r>
            <a:r>
              <a:rPr lang="tr-TR" sz="2400" spc="0" dirty="0" smtClean="0">
                <a:solidFill>
                  <a:schemeClr val="tx1"/>
                </a:solidFill>
                <a:latin typeface="+mn-lt"/>
              </a:rPr>
              <a:t> </a:t>
            </a:r>
            <a:r>
              <a:rPr lang="tr-TR" sz="2400" spc="0" dirty="0" err="1" smtClean="0">
                <a:solidFill>
                  <a:schemeClr val="tx1"/>
                </a:solidFill>
                <a:latin typeface="+mn-lt"/>
              </a:rPr>
              <a:t>aneurysm</a:t>
            </a:r>
            <a:r>
              <a:rPr lang="tr-TR" sz="2400" spc="0" dirty="0" smtClean="0">
                <a:solidFill>
                  <a:schemeClr val="tx1"/>
                </a:solidFill>
                <a:latin typeface="+mn-lt"/>
              </a:rPr>
              <a:t> risk </a:t>
            </a:r>
            <a:r>
              <a:rPr lang="tr-TR" sz="2400" spc="0" dirty="0" err="1" smtClean="0">
                <a:solidFill>
                  <a:schemeClr val="tx1"/>
                </a:solidFill>
                <a:latin typeface="+mn-lt"/>
              </a:rPr>
              <a:t>increases</a:t>
            </a:r>
            <a:r>
              <a:rPr lang="tr-TR" sz="2400" spc="0" dirty="0" smtClean="0">
                <a:solidFill>
                  <a:schemeClr val="tx1"/>
                </a:solidFill>
                <a:latin typeface="+mn-lt"/>
              </a:rPr>
              <a:t> </a:t>
            </a:r>
            <a:r>
              <a:rPr lang="tr-TR" sz="2400" spc="0" dirty="0" err="1" smtClean="0">
                <a:solidFill>
                  <a:schemeClr val="tx1"/>
                </a:solidFill>
                <a:latin typeface="+mn-lt"/>
              </a:rPr>
              <a:t>significantly</a:t>
            </a:r>
            <a:r>
              <a:rPr lang="tr-TR" sz="2400" spc="0" dirty="0" smtClean="0">
                <a:solidFill>
                  <a:schemeClr val="tx1"/>
                </a:solidFill>
                <a:latin typeface="+mn-lt"/>
              </a:rPr>
              <a:t>. 24 % of </a:t>
            </a:r>
            <a:r>
              <a:rPr lang="tr-TR" sz="2400" spc="0" dirty="0" err="1" smtClean="0">
                <a:solidFill>
                  <a:schemeClr val="tx1"/>
                </a:solidFill>
                <a:latin typeface="+mn-lt"/>
              </a:rPr>
              <a:t>coronary</a:t>
            </a:r>
            <a:r>
              <a:rPr lang="tr-TR" sz="2400" spc="0" dirty="0" smtClean="0">
                <a:solidFill>
                  <a:schemeClr val="tx1"/>
                </a:solidFill>
                <a:latin typeface="+mn-lt"/>
              </a:rPr>
              <a:t> </a:t>
            </a:r>
            <a:r>
              <a:rPr lang="tr-TR" sz="2400" spc="0" dirty="0" err="1" smtClean="0">
                <a:solidFill>
                  <a:schemeClr val="tx1"/>
                </a:solidFill>
                <a:latin typeface="+mn-lt"/>
              </a:rPr>
              <a:t>obstructions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11 % of </a:t>
            </a:r>
            <a:r>
              <a:rPr lang="tr-TR" sz="2400" spc="0" dirty="0" err="1" smtClean="0">
                <a:solidFill>
                  <a:schemeClr val="tx1"/>
                </a:solidFill>
                <a:latin typeface="+mn-lt"/>
              </a:rPr>
              <a:t>strokes</a:t>
            </a:r>
            <a:r>
              <a:rPr lang="tr-TR" sz="2400" spc="0" dirty="0" smtClean="0">
                <a:solidFill>
                  <a:schemeClr val="tx1"/>
                </a:solidFill>
                <a:latin typeface="+mn-lt"/>
              </a:rPr>
              <a:t> </a:t>
            </a:r>
            <a:r>
              <a:rPr lang="tr-TR" sz="2400" spc="0" dirty="0" err="1" smtClean="0">
                <a:solidFill>
                  <a:schemeClr val="tx1"/>
                </a:solidFill>
                <a:latin typeface="+mn-lt"/>
              </a:rPr>
              <a:t>are</a:t>
            </a:r>
            <a:r>
              <a:rPr lang="tr-TR" sz="2400" spc="0" dirty="0" smtClean="0">
                <a:solidFill>
                  <a:schemeClr val="tx1"/>
                </a:solidFill>
                <a:latin typeface="+mn-lt"/>
              </a:rPr>
              <a:t>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It</a:t>
            </a:r>
            <a:r>
              <a:rPr lang="tr-TR" sz="2400" spc="0" dirty="0" smtClean="0">
                <a:solidFill>
                  <a:schemeClr val="tx1"/>
                </a:solidFill>
                <a:latin typeface="+mn-lt"/>
              </a:rPr>
              <a:t> </a:t>
            </a:r>
            <a:r>
              <a:rPr lang="tr-TR" sz="2400" spc="0" dirty="0" err="1" smtClean="0">
                <a:solidFill>
                  <a:schemeClr val="tx1"/>
                </a:solidFill>
                <a:latin typeface="+mn-lt"/>
              </a:rPr>
              <a:t>causes</a:t>
            </a:r>
            <a:r>
              <a:rPr lang="tr-TR" sz="2400" spc="0" dirty="0" smtClean="0">
                <a:solidFill>
                  <a:schemeClr val="tx1"/>
                </a:solidFill>
                <a:latin typeface="+mn-lt"/>
              </a:rPr>
              <a:t> </a:t>
            </a:r>
            <a:r>
              <a:rPr lang="tr-TR" sz="2400" spc="0" dirty="0" err="1" smtClean="0">
                <a:solidFill>
                  <a:schemeClr val="tx1"/>
                </a:solidFill>
                <a:latin typeface="+mn-lt"/>
              </a:rPr>
              <a:t>thrombocyte</a:t>
            </a:r>
            <a:r>
              <a:rPr lang="tr-TR" sz="2400" spc="0" dirty="0" smtClean="0">
                <a:solidFill>
                  <a:schemeClr val="tx1"/>
                </a:solidFill>
                <a:latin typeface="+mn-lt"/>
              </a:rPr>
              <a:t> </a:t>
            </a:r>
            <a:r>
              <a:rPr lang="tr-TR" sz="2400" spc="0" dirty="0" err="1" smtClean="0">
                <a:solidFill>
                  <a:schemeClr val="tx1"/>
                </a:solidFill>
                <a:latin typeface="+mn-lt"/>
              </a:rPr>
              <a:t>aggregates</a:t>
            </a:r>
            <a:r>
              <a:rPr lang="tr-TR" sz="2400" spc="0" dirty="0" smtClean="0">
                <a:solidFill>
                  <a:schemeClr val="tx1"/>
                </a:solidFill>
                <a:latin typeface="+mn-lt"/>
              </a:rPr>
              <a:t> in </a:t>
            </a:r>
            <a:r>
              <a:rPr lang="tr-TR" sz="2400" spc="0" dirty="0" err="1" smtClean="0">
                <a:solidFill>
                  <a:schemeClr val="tx1"/>
                </a:solidFill>
                <a:latin typeface="+mn-lt"/>
              </a:rPr>
              <a:t>vessels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increases</a:t>
            </a:r>
            <a:r>
              <a:rPr lang="tr-TR" sz="2400" spc="0" dirty="0" smtClean="0">
                <a:solidFill>
                  <a:schemeClr val="tx1"/>
                </a:solidFill>
                <a:latin typeface="+mn-lt"/>
              </a:rPr>
              <a:t> risk of </a:t>
            </a:r>
            <a:r>
              <a:rPr lang="tr-TR" sz="2400" spc="0" dirty="0" err="1" smtClean="0">
                <a:solidFill>
                  <a:schemeClr val="tx1"/>
                </a:solidFill>
                <a:latin typeface="+mn-lt"/>
              </a:rPr>
              <a:t>myocardial</a:t>
            </a:r>
            <a:r>
              <a:rPr lang="tr-TR" sz="2400" spc="0" dirty="0" smtClean="0">
                <a:solidFill>
                  <a:schemeClr val="tx1"/>
                </a:solidFill>
                <a:latin typeface="+mn-lt"/>
              </a:rPr>
              <a:t> </a:t>
            </a:r>
            <a:r>
              <a:rPr lang="tr-TR" sz="2400" spc="0" dirty="0" err="1" smtClean="0">
                <a:solidFill>
                  <a:schemeClr val="tx1"/>
                </a:solidFill>
                <a:latin typeface="+mn-lt"/>
              </a:rPr>
              <a:t>infarct</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sudden</a:t>
            </a:r>
            <a:r>
              <a:rPr lang="tr-TR" sz="2400" spc="0" dirty="0" smtClean="0">
                <a:solidFill>
                  <a:schemeClr val="tx1"/>
                </a:solidFill>
                <a:latin typeface="+mn-lt"/>
              </a:rPr>
              <a:t> </a:t>
            </a:r>
            <a:r>
              <a:rPr lang="tr-TR" sz="2400" spc="0" dirty="0" err="1" smtClean="0">
                <a:solidFill>
                  <a:schemeClr val="tx1"/>
                </a:solidFill>
                <a:latin typeface="+mn-lt"/>
              </a:rPr>
              <a:t>death</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If</a:t>
            </a:r>
            <a:r>
              <a:rPr lang="tr-TR" sz="2400" spc="0" dirty="0" smtClean="0">
                <a:solidFill>
                  <a:schemeClr val="tx1"/>
                </a:solidFill>
                <a:latin typeface="+mn-lt"/>
              </a:rPr>
              <a:t> </a:t>
            </a:r>
            <a:r>
              <a:rPr lang="tr-TR" sz="2400" spc="0" dirty="0" err="1" smtClean="0">
                <a:solidFill>
                  <a:schemeClr val="tx1"/>
                </a:solidFill>
                <a:latin typeface="+mn-lt"/>
              </a:rPr>
              <a:t>addicts</a:t>
            </a:r>
            <a:r>
              <a:rPr lang="tr-TR" sz="2400" spc="0" dirty="0" smtClean="0">
                <a:solidFill>
                  <a:schemeClr val="tx1"/>
                </a:solidFill>
                <a:latin typeface="+mn-lt"/>
              </a:rPr>
              <a:t> </a:t>
            </a:r>
            <a:r>
              <a:rPr lang="tr-TR" sz="2400" spc="0" dirty="0" err="1" smtClean="0">
                <a:solidFill>
                  <a:schemeClr val="tx1"/>
                </a:solidFill>
                <a:latin typeface="+mn-lt"/>
              </a:rPr>
              <a:t>quit</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risk </a:t>
            </a:r>
            <a:r>
              <a:rPr lang="tr-TR" sz="2400" spc="0" dirty="0" err="1" smtClean="0">
                <a:solidFill>
                  <a:schemeClr val="tx1"/>
                </a:solidFill>
                <a:latin typeface="+mn-lt"/>
              </a:rPr>
              <a:t>decreases</a:t>
            </a:r>
            <a:r>
              <a:rPr lang="tr-TR" sz="2400" spc="0" dirty="0" smtClean="0">
                <a:solidFill>
                  <a:schemeClr val="tx1"/>
                </a:solidFill>
                <a:latin typeface="+mn-lt"/>
              </a:rPr>
              <a:t> in 4 </a:t>
            </a:r>
            <a:r>
              <a:rPr lang="tr-TR" sz="2400" spc="0" dirty="0" err="1" smtClean="0">
                <a:solidFill>
                  <a:schemeClr val="tx1"/>
                </a:solidFill>
                <a:latin typeface="+mn-lt"/>
              </a:rPr>
              <a:t>years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15 </a:t>
            </a:r>
            <a:r>
              <a:rPr lang="tr-TR" sz="2400" spc="0" dirty="0" err="1" smtClean="0">
                <a:solidFill>
                  <a:schemeClr val="tx1"/>
                </a:solidFill>
                <a:latin typeface="+mn-lt"/>
              </a:rPr>
              <a:t>years</a:t>
            </a:r>
            <a:r>
              <a:rPr lang="tr-TR" sz="2400" spc="0" dirty="0" smtClean="0">
                <a:solidFill>
                  <a:schemeClr val="tx1"/>
                </a:solidFill>
                <a:latin typeface="+mn-lt"/>
              </a:rPr>
              <a:t> </a:t>
            </a:r>
            <a:r>
              <a:rPr lang="tr-TR" sz="2400" spc="0" dirty="0" err="1" smtClean="0">
                <a:solidFill>
                  <a:schemeClr val="tx1"/>
                </a:solidFill>
                <a:latin typeface="+mn-lt"/>
              </a:rPr>
              <a:t>later</a:t>
            </a:r>
            <a:r>
              <a:rPr lang="tr-TR" sz="2400" spc="0" dirty="0">
                <a:solidFill>
                  <a:schemeClr val="tx1"/>
                </a:solidFill>
                <a:latin typeface="+mn-lt"/>
              </a:rPr>
              <a:t> </a:t>
            </a:r>
            <a:r>
              <a:rPr lang="tr-TR" sz="2400" spc="0" dirty="0" smtClean="0">
                <a:solidFill>
                  <a:schemeClr val="tx1"/>
                </a:solidFill>
                <a:latin typeface="+mn-lt"/>
              </a:rPr>
              <a:t>it is </a:t>
            </a:r>
            <a:r>
              <a:rPr lang="tr-TR" sz="2400" spc="0" dirty="0" err="1" smtClean="0">
                <a:solidFill>
                  <a:schemeClr val="tx1"/>
                </a:solidFill>
                <a:latin typeface="+mn-lt"/>
              </a:rPr>
              <a:t>like</a:t>
            </a:r>
            <a:r>
              <a:rPr lang="tr-TR" sz="2400" spc="0" dirty="0" smtClean="0">
                <a:solidFill>
                  <a:schemeClr val="tx1"/>
                </a:solidFill>
                <a:latin typeface="+mn-lt"/>
              </a:rPr>
              <a:t> </a:t>
            </a:r>
            <a:r>
              <a:rPr lang="tr-TR" sz="2400" spc="0" dirty="0" err="1" smtClean="0">
                <a:solidFill>
                  <a:schemeClr val="tx1"/>
                </a:solidFill>
                <a:latin typeface="+mn-lt"/>
              </a:rPr>
              <a:t>non-smoker</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Lung</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risk </a:t>
            </a:r>
            <a:r>
              <a:rPr lang="tr-TR" sz="2400" spc="0" dirty="0" err="1" smtClean="0">
                <a:solidFill>
                  <a:schemeClr val="tx1"/>
                </a:solidFill>
                <a:latin typeface="+mn-lt"/>
              </a:rPr>
              <a:t>decreases</a:t>
            </a:r>
            <a:r>
              <a:rPr lang="tr-TR" sz="2400" spc="0" dirty="0" smtClean="0">
                <a:solidFill>
                  <a:schemeClr val="tx1"/>
                </a:solidFill>
                <a:latin typeface="+mn-lt"/>
              </a:rPr>
              <a:t> </a:t>
            </a:r>
            <a:r>
              <a:rPr lang="tr-TR" sz="2400" spc="0" dirty="0" err="1" smtClean="0">
                <a:solidFill>
                  <a:schemeClr val="tx1"/>
                </a:solidFill>
                <a:latin typeface="+mn-lt"/>
              </a:rPr>
              <a:t>after</a:t>
            </a:r>
            <a:r>
              <a:rPr lang="tr-TR" sz="2400" spc="0" dirty="0" smtClean="0">
                <a:solidFill>
                  <a:schemeClr val="tx1"/>
                </a:solidFill>
                <a:latin typeface="+mn-lt"/>
              </a:rPr>
              <a:t> </a:t>
            </a:r>
            <a:r>
              <a:rPr lang="tr-TR" sz="2400" spc="0" dirty="0" err="1" smtClean="0">
                <a:solidFill>
                  <a:schemeClr val="tx1"/>
                </a:solidFill>
                <a:latin typeface="+mn-lt"/>
              </a:rPr>
              <a:t>quitting</a:t>
            </a:r>
            <a:r>
              <a:rPr lang="tr-TR" sz="2400" spc="0" dirty="0" smtClean="0">
                <a:solidFill>
                  <a:schemeClr val="tx1"/>
                </a:solidFill>
                <a:latin typeface="+mn-lt"/>
              </a:rPr>
              <a:t>, but </a:t>
            </a:r>
            <a:r>
              <a:rPr lang="tr-TR" sz="2400" spc="0" dirty="0" err="1" smtClean="0">
                <a:solidFill>
                  <a:schemeClr val="tx1"/>
                </a:solidFill>
                <a:latin typeface="+mn-lt"/>
              </a:rPr>
              <a:t>still</a:t>
            </a:r>
            <a:r>
              <a:rPr lang="tr-TR" sz="2400" spc="0" dirty="0" smtClean="0">
                <a:solidFill>
                  <a:schemeClr val="tx1"/>
                </a:solidFill>
                <a:latin typeface="+mn-lt"/>
              </a:rPr>
              <a:t> </a:t>
            </a:r>
            <a:r>
              <a:rPr lang="tr-TR" sz="2400" spc="0" dirty="0" err="1" smtClean="0">
                <a:solidFill>
                  <a:schemeClr val="tx1"/>
                </a:solidFill>
                <a:latin typeface="+mn-lt"/>
              </a:rPr>
              <a:t>exists</a:t>
            </a:r>
            <a:r>
              <a:rPr lang="tr-TR" sz="2400" spc="0" dirty="0" smtClean="0">
                <a:solidFill>
                  <a:schemeClr val="tx1"/>
                </a:solidFill>
                <a:latin typeface="+mn-lt"/>
              </a:rPr>
              <a:t> </a:t>
            </a:r>
            <a:r>
              <a:rPr lang="tr-TR" sz="2400" spc="0" dirty="0" err="1" smtClean="0">
                <a:solidFill>
                  <a:schemeClr val="tx1"/>
                </a:solidFill>
                <a:latin typeface="+mn-lt"/>
              </a:rPr>
              <a:t>after</a:t>
            </a:r>
            <a:r>
              <a:rPr lang="tr-TR" sz="2400" spc="0" dirty="0" smtClean="0">
                <a:solidFill>
                  <a:schemeClr val="tx1"/>
                </a:solidFill>
                <a:latin typeface="+mn-lt"/>
              </a:rPr>
              <a:t> 20 </a:t>
            </a:r>
            <a:r>
              <a:rPr lang="tr-TR" sz="2400" spc="0" dirty="0" err="1" smtClean="0">
                <a:solidFill>
                  <a:schemeClr val="tx1"/>
                </a:solidFill>
                <a:latin typeface="+mn-lt"/>
              </a:rPr>
              <a:t>years</a:t>
            </a:r>
            <a:r>
              <a:rPr lang="tr-TR" sz="2400" spc="0" dirty="0" smtClean="0">
                <a:solidFill>
                  <a:schemeClr val="tx1"/>
                </a:solidFill>
                <a:latin typeface="+mn-lt"/>
              </a:rPr>
              <a:t>.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best</a:t>
            </a:r>
            <a:r>
              <a:rPr lang="tr-TR" sz="2400" spc="0" dirty="0" smtClean="0">
                <a:solidFill>
                  <a:schemeClr val="tx1"/>
                </a:solidFill>
                <a:latin typeface="+mn-lt"/>
              </a:rPr>
              <a:t> is not </a:t>
            </a:r>
            <a:r>
              <a:rPr lang="tr-TR" sz="2400" spc="0" dirty="0" err="1" smtClean="0">
                <a:solidFill>
                  <a:schemeClr val="tx1"/>
                </a:solidFill>
                <a:latin typeface="+mn-lt"/>
              </a:rPr>
              <a:t>starting</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Tobacco</a:t>
            </a:r>
            <a:r>
              <a:rPr lang="tr-TR" sz="4800" dirty="0" smtClean="0">
                <a:solidFill>
                  <a:schemeClr val="accent3">
                    <a:lumMod val="50000"/>
                  </a:schemeClr>
                </a:solidFill>
              </a:rPr>
              <a:t> </a:t>
            </a:r>
            <a:r>
              <a:rPr lang="tr-TR" sz="4800" dirty="0" err="1" smtClean="0">
                <a:solidFill>
                  <a:schemeClr val="accent3">
                    <a:lumMod val="50000"/>
                  </a:schemeClr>
                </a:solidFill>
              </a:rPr>
              <a:t>Addiction</a:t>
            </a:r>
            <a:endParaRPr lang="tr-TR" sz="48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68" y="3600450"/>
            <a:ext cx="2609850" cy="3257550"/>
          </a:xfrm>
          <a:prstGeom prst="rect">
            <a:avLst/>
          </a:prstGeom>
        </p:spPr>
      </p:pic>
    </p:spTree>
    <p:extLst>
      <p:ext uri="{BB962C8B-B14F-4D97-AF65-F5344CB8AC3E}">
        <p14:creationId xmlns:p14="http://schemas.microsoft.com/office/powerpoint/2010/main" val="21104562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6320225" cy="3515386"/>
          </a:xfrm>
        </p:spPr>
        <p:txBody>
          <a:bodyPr/>
          <a:lstStyle/>
          <a:p>
            <a:pPr marL="342900" lvl="0" indent="-342900" algn="just">
              <a:buFont typeface="Wingdings" panose="05000000000000000000" pitchFamily="2" charset="2"/>
              <a:buChar char="§"/>
            </a:pPr>
            <a:r>
              <a:rPr lang="tr-TR" sz="2400" spc="0" dirty="0" smtClean="0">
                <a:solidFill>
                  <a:schemeClr val="tx1"/>
                </a:solidFill>
                <a:latin typeface="+mn-lt"/>
              </a:rPr>
              <a:t>80 % of COPD is </a:t>
            </a:r>
            <a:r>
              <a:rPr lang="tr-TR" sz="2400" spc="0" dirty="0" err="1" smtClean="0">
                <a:solidFill>
                  <a:schemeClr val="tx1"/>
                </a:solidFill>
                <a:latin typeface="+mn-lt"/>
              </a:rPr>
              <a:t>due</a:t>
            </a:r>
            <a:r>
              <a:rPr lang="tr-TR" sz="2400" spc="0" dirty="0" smtClean="0">
                <a:solidFill>
                  <a:schemeClr val="tx1"/>
                </a:solidFill>
                <a:latin typeface="+mn-lt"/>
              </a:rPr>
              <a:t> </a:t>
            </a:r>
            <a:r>
              <a:rPr lang="tr-TR" sz="2400" spc="0" dirty="0" err="1" smtClean="0">
                <a:solidFill>
                  <a:schemeClr val="tx1"/>
                </a:solidFill>
                <a:latin typeface="+mn-lt"/>
              </a:rPr>
              <a:t>to</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Chronic</a:t>
            </a:r>
            <a:r>
              <a:rPr lang="tr-TR" sz="2400" spc="0" dirty="0" smtClean="0">
                <a:solidFill>
                  <a:schemeClr val="tx1"/>
                </a:solidFill>
                <a:latin typeface="+mn-lt"/>
              </a:rPr>
              <a:t> </a:t>
            </a:r>
            <a:r>
              <a:rPr lang="tr-TR" sz="2400" spc="0" dirty="0" err="1" smtClean="0">
                <a:solidFill>
                  <a:schemeClr val="tx1"/>
                </a:solidFill>
                <a:latin typeface="+mn-lt"/>
              </a:rPr>
              <a:t>inlammation</a:t>
            </a:r>
            <a:r>
              <a:rPr lang="tr-TR" sz="2400" spc="0" dirty="0" smtClean="0">
                <a:solidFill>
                  <a:schemeClr val="tx1"/>
                </a:solidFill>
                <a:latin typeface="+mn-lt"/>
              </a:rPr>
              <a:t> in </a:t>
            </a:r>
            <a:r>
              <a:rPr lang="tr-TR" sz="2400" spc="0" dirty="0" err="1" smtClean="0">
                <a:solidFill>
                  <a:schemeClr val="tx1"/>
                </a:solidFill>
                <a:latin typeface="+mn-lt"/>
              </a:rPr>
              <a:t>airways</a:t>
            </a:r>
            <a:r>
              <a:rPr lang="tr-TR" sz="2400" spc="0" dirty="0" smtClean="0">
                <a:solidFill>
                  <a:schemeClr val="tx1"/>
                </a:solidFill>
                <a:latin typeface="+mn-lt"/>
              </a:rPr>
              <a:t> </a:t>
            </a:r>
            <a:r>
              <a:rPr lang="tr-TR" sz="2400" spc="0" dirty="0" err="1" smtClean="0">
                <a:solidFill>
                  <a:schemeClr val="tx1"/>
                </a:solidFill>
                <a:latin typeface="+mn-lt"/>
              </a:rPr>
              <a:t>cause</a:t>
            </a:r>
            <a:r>
              <a:rPr lang="tr-TR" sz="2400" spc="0" dirty="0" smtClean="0">
                <a:solidFill>
                  <a:schemeClr val="tx1"/>
                </a:solidFill>
                <a:latin typeface="+mn-lt"/>
              </a:rPr>
              <a:t> </a:t>
            </a:r>
            <a:r>
              <a:rPr lang="tr-TR" sz="2400" spc="0" dirty="0" err="1" smtClean="0">
                <a:solidFill>
                  <a:schemeClr val="tx1"/>
                </a:solidFill>
                <a:latin typeface="+mn-lt"/>
              </a:rPr>
              <a:t>obstruction</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By</a:t>
            </a:r>
            <a:r>
              <a:rPr lang="tr-TR" sz="2400" spc="0" dirty="0" smtClean="0">
                <a:solidFill>
                  <a:schemeClr val="tx1"/>
                </a:solidFill>
                <a:latin typeface="+mn-lt"/>
              </a:rPr>
              <a:t> </a:t>
            </a:r>
            <a:r>
              <a:rPr lang="tr-TR" sz="2400" spc="0" dirty="0" err="1" smtClean="0">
                <a:solidFill>
                  <a:schemeClr val="tx1"/>
                </a:solidFill>
                <a:latin typeface="+mn-lt"/>
              </a:rPr>
              <a:t>quitting</a:t>
            </a:r>
            <a:r>
              <a:rPr lang="tr-TR" sz="2400" spc="0" dirty="0" smtClean="0">
                <a:solidFill>
                  <a:schemeClr val="tx1"/>
                </a:solidFill>
                <a:latin typeface="+mn-lt"/>
              </a:rPr>
              <a:t> </a:t>
            </a: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airways</a:t>
            </a:r>
            <a:r>
              <a:rPr lang="tr-TR" sz="2400" spc="0" dirty="0" smtClean="0">
                <a:solidFill>
                  <a:schemeClr val="tx1"/>
                </a:solidFill>
                <a:latin typeface="+mn-lt"/>
              </a:rPr>
              <a:t> </a:t>
            </a:r>
            <a:r>
              <a:rPr lang="tr-TR" sz="2400" spc="0" dirty="0" err="1" smtClean="0">
                <a:solidFill>
                  <a:schemeClr val="tx1"/>
                </a:solidFill>
                <a:latin typeface="+mn-lt"/>
              </a:rPr>
              <a:t>recover</a:t>
            </a:r>
            <a:r>
              <a:rPr lang="tr-TR" sz="2400" spc="0" dirty="0" smtClean="0">
                <a:solidFill>
                  <a:schemeClr val="tx1"/>
                </a:solidFill>
                <a:latin typeface="+mn-lt"/>
              </a:rPr>
              <a:t> in 1-2 </a:t>
            </a:r>
            <a:r>
              <a:rPr lang="tr-TR" sz="2400" spc="0" dirty="0" err="1" smtClean="0">
                <a:solidFill>
                  <a:schemeClr val="tx1"/>
                </a:solidFill>
                <a:latin typeface="+mn-lt"/>
              </a:rPr>
              <a:t>years</a:t>
            </a:r>
            <a:r>
              <a:rPr lang="tr-TR" sz="2400" spc="0" dirty="0" smtClean="0">
                <a:solidFill>
                  <a:schemeClr val="tx1"/>
                </a:solidFill>
                <a:latin typeface="+mn-lt"/>
              </a:rPr>
              <a:t> in </a:t>
            </a:r>
            <a:r>
              <a:rPr lang="tr-TR" sz="2400" spc="0" dirty="0" err="1" smtClean="0">
                <a:solidFill>
                  <a:schemeClr val="tx1"/>
                </a:solidFill>
                <a:latin typeface="+mn-lt"/>
              </a:rPr>
              <a:t>young</a:t>
            </a:r>
            <a:r>
              <a:rPr lang="tr-TR" sz="2400" spc="0" dirty="0" smtClean="0">
                <a:solidFill>
                  <a:schemeClr val="tx1"/>
                </a:solidFill>
                <a:latin typeface="+mn-lt"/>
              </a:rPr>
              <a:t> </a:t>
            </a:r>
            <a:r>
              <a:rPr lang="tr-TR" sz="2400" spc="0" dirty="0" err="1" smtClean="0">
                <a:solidFill>
                  <a:schemeClr val="tx1"/>
                </a:solidFill>
                <a:latin typeface="+mn-lt"/>
              </a:rPr>
              <a:t>people</a:t>
            </a:r>
            <a:r>
              <a:rPr lang="tr-TR" sz="2400" spc="0" dirty="0" smtClean="0">
                <a:solidFill>
                  <a:schemeClr val="tx1"/>
                </a:solidFill>
                <a:latin typeface="+mn-lt"/>
              </a:rPr>
              <a:t>, but in </a:t>
            </a:r>
            <a:r>
              <a:rPr lang="tr-TR" sz="2400" spc="0" dirty="0" err="1" smtClean="0">
                <a:solidFill>
                  <a:schemeClr val="tx1"/>
                </a:solidFill>
                <a:latin typeface="+mn-lt"/>
              </a:rPr>
              <a:t>advanced</a:t>
            </a:r>
            <a:r>
              <a:rPr lang="tr-TR" sz="2400" spc="0" dirty="0" smtClean="0">
                <a:solidFill>
                  <a:schemeClr val="tx1"/>
                </a:solidFill>
                <a:latin typeface="+mn-lt"/>
              </a:rPr>
              <a:t> </a:t>
            </a:r>
            <a:r>
              <a:rPr lang="tr-TR" sz="2400" spc="0" dirty="0" err="1" smtClean="0">
                <a:solidFill>
                  <a:schemeClr val="tx1"/>
                </a:solidFill>
                <a:latin typeface="+mn-lt"/>
              </a:rPr>
              <a:t>age</a:t>
            </a:r>
            <a:r>
              <a:rPr lang="tr-TR" sz="2400" spc="0" dirty="0" smtClean="0">
                <a:solidFill>
                  <a:schemeClr val="tx1"/>
                </a:solidFill>
                <a:latin typeface="+mn-lt"/>
              </a:rPr>
              <a:t>, COPD has </a:t>
            </a:r>
            <a:r>
              <a:rPr lang="tr-TR" sz="2400" spc="0" dirty="0" err="1" smtClean="0">
                <a:solidFill>
                  <a:schemeClr val="tx1"/>
                </a:solidFill>
                <a:latin typeface="+mn-lt"/>
              </a:rPr>
              <a:t>begun</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recover</a:t>
            </a:r>
            <a:r>
              <a:rPr lang="tr-TR" sz="2400" spc="0" dirty="0" smtClean="0">
                <a:solidFill>
                  <a:schemeClr val="tx1"/>
                </a:solidFill>
                <a:latin typeface="+mn-lt"/>
              </a:rPr>
              <a:t> </a:t>
            </a:r>
            <a:r>
              <a:rPr lang="tr-TR" sz="2400" spc="0" dirty="0" err="1" smtClean="0">
                <a:solidFill>
                  <a:schemeClr val="tx1"/>
                </a:solidFill>
                <a:latin typeface="+mn-lt"/>
              </a:rPr>
              <a:t>less</a:t>
            </a:r>
            <a:r>
              <a:rPr lang="tr-TR" sz="2400" spc="0" dirty="0" smtClean="0">
                <a:solidFill>
                  <a:schemeClr val="tx1"/>
                </a:solidFill>
                <a:latin typeface="+mn-lt"/>
              </a:rPr>
              <a:t>, but </a:t>
            </a:r>
            <a:r>
              <a:rPr lang="tr-TR" sz="2400" spc="0" dirty="0" err="1" smtClean="0">
                <a:solidFill>
                  <a:schemeClr val="tx1"/>
                </a:solidFill>
                <a:latin typeface="+mn-lt"/>
              </a:rPr>
              <a:t>progression</a:t>
            </a:r>
            <a:r>
              <a:rPr lang="tr-TR" sz="2400" spc="0" dirty="0" smtClean="0">
                <a:solidFill>
                  <a:schemeClr val="tx1"/>
                </a:solidFill>
                <a:latin typeface="+mn-lt"/>
              </a:rPr>
              <a:t> of COPD </a:t>
            </a:r>
            <a:r>
              <a:rPr lang="tr-TR" sz="2400" spc="0" dirty="0" err="1" smtClean="0">
                <a:solidFill>
                  <a:schemeClr val="tx1"/>
                </a:solidFill>
                <a:latin typeface="+mn-lt"/>
              </a:rPr>
              <a:t>decreases</a:t>
            </a:r>
            <a:r>
              <a:rPr lang="tr-TR" sz="2400" spc="0" dirty="0" smtClean="0">
                <a:solidFill>
                  <a:schemeClr val="tx1"/>
                </a:solidFill>
                <a:latin typeface="+mn-lt"/>
              </a:rPr>
              <a:t>. </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COPD- </a:t>
            </a:r>
            <a:r>
              <a:rPr lang="tr-TR" sz="4800" dirty="0" err="1" smtClean="0">
                <a:solidFill>
                  <a:schemeClr val="accent3">
                    <a:lumMod val="50000"/>
                  </a:schemeClr>
                </a:solidFill>
              </a:rPr>
              <a:t>Chronic</a:t>
            </a:r>
            <a:r>
              <a:rPr lang="tr-TR" sz="4800" dirty="0" smtClean="0">
                <a:solidFill>
                  <a:schemeClr val="accent3">
                    <a:lumMod val="50000"/>
                  </a:schemeClr>
                </a:solidFill>
              </a:rPr>
              <a:t> </a:t>
            </a:r>
            <a:r>
              <a:rPr lang="tr-TR" sz="4800" dirty="0" err="1" smtClean="0">
                <a:solidFill>
                  <a:schemeClr val="accent3">
                    <a:lumMod val="50000"/>
                  </a:schemeClr>
                </a:solidFill>
              </a:rPr>
              <a:t>Obstuctive</a:t>
            </a:r>
            <a:r>
              <a:rPr lang="tr-TR" sz="4800" dirty="0" smtClean="0">
                <a:solidFill>
                  <a:schemeClr val="accent3">
                    <a:lumMod val="50000"/>
                  </a:schemeClr>
                </a:solidFill>
              </a:rPr>
              <a:t> </a:t>
            </a:r>
            <a:r>
              <a:rPr lang="tr-TR" sz="4800" dirty="0" err="1" smtClean="0">
                <a:solidFill>
                  <a:schemeClr val="accent3">
                    <a:lumMod val="50000"/>
                  </a:schemeClr>
                </a:solidFill>
              </a:rPr>
              <a:t>Pulmonary</a:t>
            </a:r>
            <a:r>
              <a:rPr lang="tr-TR" sz="4800" dirty="0" smtClean="0">
                <a:solidFill>
                  <a:schemeClr val="accent3">
                    <a:lumMod val="50000"/>
                  </a:schemeClr>
                </a:solidFill>
              </a:rPr>
              <a:t> (</a:t>
            </a:r>
            <a:r>
              <a:rPr lang="tr-TR" sz="4800" dirty="0" err="1" smtClean="0">
                <a:solidFill>
                  <a:schemeClr val="accent3">
                    <a:lumMod val="50000"/>
                  </a:schemeClr>
                </a:solidFill>
              </a:rPr>
              <a:t>Lung</a:t>
            </a:r>
            <a:r>
              <a:rPr lang="tr-TR" sz="4800" dirty="0" smtClean="0">
                <a:solidFill>
                  <a:schemeClr val="accent3">
                    <a:lumMod val="50000"/>
                  </a:schemeClr>
                </a:solidFill>
              </a:rPr>
              <a:t>) </a:t>
            </a:r>
            <a:r>
              <a:rPr lang="tr-TR" sz="4800" dirty="0" err="1" smtClean="0">
                <a:solidFill>
                  <a:schemeClr val="accent3">
                    <a:lumMod val="50000"/>
                  </a:schemeClr>
                </a:solidFill>
              </a:rPr>
              <a:t>Disease</a:t>
            </a:r>
            <a:endParaRPr lang="tr-TR" sz="4800" dirty="0">
              <a:solidFill>
                <a:schemeClr val="accent3">
                  <a:lumMod val="50000"/>
                </a:schemeClr>
              </a:solidFill>
            </a:endParaRPr>
          </a:p>
        </p:txBody>
      </p:sp>
      <p:pic>
        <p:nvPicPr>
          <p:cNvPr id="3" name="Resim 2"/>
          <p:cNvPicPr>
            <a:picLocks noChangeAspect="1"/>
          </p:cNvPicPr>
          <p:nvPr/>
        </p:nvPicPr>
        <p:blipFill>
          <a:blip r:embed="rId2"/>
          <a:stretch>
            <a:fillRect/>
          </a:stretch>
        </p:blipFill>
        <p:spPr>
          <a:xfrm>
            <a:off x="6565393" y="1030485"/>
            <a:ext cx="4786230" cy="4416146"/>
          </a:xfrm>
          <a:prstGeom prst="rect">
            <a:avLst/>
          </a:prstGeom>
        </p:spPr>
      </p:pic>
    </p:spTree>
    <p:extLst>
      <p:ext uri="{BB962C8B-B14F-4D97-AF65-F5344CB8AC3E}">
        <p14:creationId xmlns:p14="http://schemas.microsoft.com/office/powerpoint/2010/main" val="1353795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Resim 8"/>
          <p:cNvPicPr>
            <a:picLocks noChangeAspect="1"/>
          </p:cNvPicPr>
          <p:nvPr/>
        </p:nvPicPr>
        <p:blipFill>
          <a:blip r:embed="rId2"/>
          <a:stretch>
            <a:fillRect/>
          </a:stretch>
        </p:blipFill>
        <p:spPr>
          <a:xfrm>
            <a:off x="245168" y="1053345"/>
            <a:ext cx="9834765" cy="5827515"/>
          </a:xfrm>
          <a:prstGeom prst="rect">
            <a:avLst/>
          </a:prstGeom>
        </p:spPr>
      </p:pic>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Problems</a:t>
            </a:r>
            <a:r>
              <a:rPr lang="tr-TR" sz="4800" dirty="0" smtClean="0">
                <a:solidFill>
                  <a:schemeClr val="accent3">
                    <a:lumMod val="50000"/>
                  </a:schemeClr>
                </a:solidFill>
              </a:rPr>
              <a:t> in </a:t>
            </a:r>
            <a:r>
              <a:rPr lang="tr-TR" sz="4800" dirty="0" err="1" smtClean="0">
                <a:solidFill>
                  <a:schemeClr val="accent3">
                    <a:lumMod val="50000"/>
                  </a:schemeClr>
                </a:solidFill>
              </a:rPr>
              <a:t>Pregnancy</a:t>
            </a:r>
            <a:endParaRPr lang="tr-TR" sz="4800" dirty="0">
              <a:solidFill>
                <a:schemeClr val="accent3">
                  <a:lumMod val="50000"/>
                </a:schemeClr>
              </a:solidFill>
            </a:endParaRPr>
          </a:p>
        </p:txBody>
      </p:sp>
    </p:spTree>
    <p:extLst>
      <p:ext uri="{BB962C8B-B14F-4D97-AF65-F5344CB8AC3E}">
        <p14:creationId xmlns:p14="http://schemas.microsoft.com/office/powerpoint/2010/main" val="3934125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3724393"/>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They</a:t>
            </a:r>
            <a:r>
              <a:rPr lang="tr-TR" sz="2400" spc="0" dirty="0" smtClean="0">
                <a:solidFill>
                  <a:schemeClr val="tx1"/>
                </a:solidFill>
                <a:latin typeface="+mn-lt"/>
              </a:rPr>
              <a:t> </a:t>
            </a:r>
            <a:r>
              <a:rPr lang="tr-TR" sz="2400" spc="0" dirty="0" err="1" smtClean="0">
                <a:solidFill>
                  <a:schemeClr val="tx1"/>
                </a:solidFill>
                <a:latin typeface="+mn-lt"/>
              </a:rPr>
              <a:t>seem</a:t>
            </a:r>
            <a:r>
              <a:rPr lang="tr-TR" sz="2400" spc="0" dirty="0" smtClean="0">
                <a:solidFill>
                  <a:schemeClr val="tx1"/>
                </a:solidFill>
                <a:latin typeface="+mn-lt"/>
              </a:rPr>
              <a:t> </a:t>
            </a:r>
            <a:r>
              <a:rPr lang="tr-TR" sz="2400" spc="0" dirty="0" err="1" smtClean="0">
                <a:solidFill>
                  <a:schemeClr val="tx1"/>
                </a:solidFill>
                <a:latin typeface="+mn-lt"/>
              </a:rPr>
              <a:t>advantegous</a:t>
            </a:r>
            <a:r>
              <a:rPr lang="tr-TR" sz="2400" spc="0" dirty="0" smtClean="0">
                <a:solidFill>
                  <a:schemeClr val="tx1"/>
                </a:solidFill>
                <a:latin typeface="+mn-lt"/>
              </a:rPr>
              <a:t>, but </a:t>
            </a:r>
            <a:r>
              <a:rPr lang="tr-TR" sz="2400" spc="0" dirty="0" err="1" smtClean="0">
                <a:solidFill>
                  <a:schemeClr val="tx1"/>
                </a:solidFill>
                <a:latin typeface="+mn-lt"/>
              </a:rPr>
              <a:t>addicts</a:t>
            </a:r>
            <a:r>
              <a:rPr lang="tr-TR" sz="2400" spc="0" dirty="0" smtClean="0">
                <a:solidFill>
                  <a:schemeClr val="tx1"/>
                </a:solidFill>
                <a:latin typeface="+mn-lt"/>
              </a:rPr>
              <a:t> </a:t>
            </a:r>
            <a:r>
              <a:rPr lang="tr-TR" sz="2400" spc="0" dirty="0" err="1" smtClean="0">
                <a:solidFill>
                  <a:schemeClr val="tx1"/>
                </a:solidFill>
                <a:latin typeface="+mn-lt"/>
              </a:rPr>
              <a:t>smoke</a:t>
            </a:r>
            <a:r>
              <a:rPr lang="tr-TR" sz="2400" spc="0" dirty="0" smtClean="0">
                <a:solidFill>
                  <a:schemeClr val="tx1"/>
                </a:solidFill>
                <a:latin typeface="+mn-lt"/>
              </a:rPr>
              <a:t> </a:t>
            </a:r>
            <a:r>
              <a:rPr lang="tr-TR" sz="2400" spc="0" dirty="0" err="1" smtClean="0">
                <a:solidFill>
                  <a:schemeClr val="tx1"/>
                </a:solidFill>
                <a:latin typeface="+mn-lt"/>
              </a:rPr>
              <a:t>more</a:t>
            </a:r>
            <a:r>
              <a:rPr lang="tr-TR" sz="2400" spc="0" dirty="0" smtClean="0">
                <a:solidFill>
                  <a:schemeClr val="tx1"/>
                </a:solidFill>
                <a:latin typeface="+mn-lt"/>
              </a:rPr>
              <a:t> </a:t>
            </a:r>
            <a:r>
              <a:rPr lang="tr-TR" sz="2400" spc="0" dirty="0" err="1" smtClean="0">
                <a:solidFill>
                  <a:schemeClr val="tx1"/>
                </a:solidFill>
                <a:latin typeface="+mn-lt"/>
              </a:rPr>
              <a:t>frequently</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inhale</a:t>
            </a:r>
            <a:r>
              <a:rPr lang="tr-TR" sz="2400" spc="0" dirty="0" smtClean="0">
                <a:solidFill>
                  <a:schemeClr val="tx1"/>
                </a:solidFill>
                <a:latin typeface="+mn-lt"/>
              </a:rPr>
              <a:t> </a:t>
            </a:r>
            <a:r>
              <a:rPr lang="tr-TR" sz="2400" spc="0" dirty="0" err="1" smtClean="0">
                <a:solidFill>
                  <a:schemeClr val="tx1"/>
                </a:solidFill>
                <a:latin typeface="+mn-lt"/>
              </a:rPr>
              <a:t>deeper</a:t>
            </a:r>
            <a:r>
              <a:rPr lang="tr-TR" sz="2400" spc="0" dirty="0" smtClean="0">
                <a:solidFill>
                  <a:schemeClr val="tx1"/>
                </a:solidFill>
                <a:latin typeface="+mn-lt"/>
              </a:rPr>
              <a:t>, </a:t>
            </a:r>
            <a:r>
              <a:rPr lang="tr-TR" sz="2400" spc="0" dirty="0" err="1" smtClean="0">
                <a:solidFill>
                  <a:schemeClr val="tx1"/>
                </a:solidFill>
                <a:latin typeface="+mn-lt"/>
              </a:rPr>
              <a:t>so</a:t>
            </a:r>
            <a:r>
              <a:rPr lang="tr-TR" sz="2400" spc="0" dirty="0" smtClean="0">
                <a:solidFill>
                  <a:schemeClr val="tx1"/>
                </a:solidFill>
                <a:latin typeface="+mn-lt"/>
              </a:rPr>
              <a:t> </a:t>
            </a:r>
            <a:r>
              <a:rPr lang="tr-TR" sz="2400" spc="0" dirty="0" err="1" smtClean="0">
                <a:solidFill>
                  <a:schemeClr val="tx1"/>
                </a:solidFill>
                <a:latin typeface="+mn-lt"/>
              </a:rPr>
              <a:t>receive</a:t>
            </a:r>
            <a:r>
              <a:rPr lang="tr-TR" sz="2400" spc="0" dirty="0" smtClean="0">
                <a:solidFill>
                  <a:schemeClr val="tx1"/>
                </a:solidFill>
                <a:latin typeface="+mn-lt"/>
              </a:rPr>
              <a:t> </a:t>
            </a:r>
            <a:r>
              <a:rPr lang="tr-TR" sz="2400" spc="0" dirty="0" err="1" smtClean="0">
                <a:solidFill>
                  <a:schemeClr val="tx1"/>
                </a:solidFill>
                <a:latin typeface="+mn-lt"/>
              </a:rPr>
              <a:t>same</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but </a:t>
            </a:r>
            <a:r>
              <a:rPr lang="tr-TR" sz="2400" spc="0" dirty="0" err="1" smtClean="0">
                <a:solidFill>
                  <a:schemeClr val="tx1"/>
                </a:solidFill>
                <a:latin typeface="+mn-lt"/>
              </a:rPr>
              <a:t>more</a:t>
            </a:r>
            <a:r>
              <a:rPr lang="tr-TR" sz="2400" spc="0" dirty="0" smtClean="0">
                <a:solidFill>
                  <a:schemeClr val="tx1"/>
                </a:solidFill>
                <a:latin typeface="+mn-lt"/>
              </a:rPr>
              <a:t> </a:t>
            </a:r>
            <a:r>
              <a:rPr lang="tr-TR" sz="2400" spc="0" dirty="0" err="1" smtClean="0">
                <a:solidFill>
                  <a:schemeClr val="tx1"/>
                </a:solidFill>
                <a:latin typeface="+mn-lt"/>
              </a:rPr>
              <a:t>carcinogenic</a:t>
            </a:r>
            <a:r>
              <a:rPr lang="tr-TR" sz="2400" spc="0" dirty="0" smtClean="0">
                <a:solidFill>
                  <a:schemeClr val="tx1"/>
                </a:solidFill>
                <a:latin typeface="+mn-lt"/>
              </a:rPr>
              <a:t> </a:t>
            </a:r>
            <a:r>
              <a:rPr lang="tr-TR" sz="2400" spc="0" dirty="0" err="1" smtClean="0">
                <a:solidFill>
                  <a:schemeClr val="tx1"/>
                </a:solidFill>
                <a:latin typeface="+mn-lt"/>
              </a:rPr>
              <a:t>nitrosamines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various</a:t>
            </a:r>
            <a:r>
              <a:rPr lang="tr-TR" sz="2400" spc="0" dirty="0" smtClean="0">
                <a:solidFill>
                  <a:schemeClr val="tx1"/>
                </a:solidFill>
                <a:latin typeface="+mn-lt"/>
              </a:rPr>
              <a:t> </a:t>
            </a:r>
            <a:r>
              <a:rPr lang="tr-TR" sz="2400" spc="0" dirty="0" err="1" smtClean="0">
                <a:solidFill>
                  <a:schemeClr val="tx1"/>
                </a:solidFill>
                <a:latin typeface="+mn-lt"/>
              </a:rPr>
              <a:t>toxic</a:t>
            </a:r>
            <a:r>
              <a:rPr lang="tr-TR" sz="2400" spc="0" dirty="0" smtClean="0">
                <a:solidFill>
                  <a:schemeClr val="tx1"/>
                </a:solidFill>
                <a:latin typeface="+mn-lt"/>
              </a:rPr>
              <a:t> </a:t>
            </a:r>
            <a:r>
              <a:rPr lang="tr-TR" sz="2400" spc="0" dirty="0" err="1" smtClean="0">
                <a:solidFill>
                  <a:schemeClr val="tx1"/>
                </a:solidFill>
                <a:latin typeface="+mn-lt"/>
              </a:rPr>
              <a:t>substances</a:t>
            </a:r>
            <a:r>
              <a:rPr lang="tr-TR" sz="2400" spc="0" dirty="0" smtClean="0">
                <a:solidFill>
                  <a:schemeClr val="tx1"/>
                </a:solidFill>
                <a:latin typeface="+mn-lt"/>
              </a:rPr>
              <a:t> </a:t>
            </a:r>
            <a:r>
              <a:rPr lang="tr-TR" sz="2400" spc="0" dirty="0" err="1" smtClean="0">
                <a:solidFill>
                  <a:schemeClr val="tx1"/>
                </a:solidFill>
                <a:latin typeface="+mn-lt"/>
              </a:rPr>
              <a:t>causing</a:t>
            </a:r>
            <a:r>
              <a:rPr lang="tr-TR" sz="2400" spc="0" dirty="0" smtClean="0">
                <a:solidFill>
                  <a:schemeClr val="tx1"/>
                </a:solidFill>
                <a:latin typeface="+mn-lt"/>
              </a:rPr>
              <a:t> </a:t>
            </a:r>
            <a:r>
              <a:rPr lang="tr-TR" sz="2400" spc="0" dirty="0" err="1" smtClean="0">
                <a:solidFill>
                  <a:schemeClr val="tx1"/>
                </a:solidFill>
                <a:latin typeface="+mn-lt"/>
              </a:rPr>
              <a:t>more</a:t>
            </a:r>
            <a:r>
              <a:rPr lang="tr-TR" sz="2400" spc="0" dirty="0" smtClean="0">
                <a:solidFill>
                  <a:schemeClr val="tx1"/>
                </a:solidFill>
                <a:latin typeface="+mn-lt"/>
              </a:rPr>
              <a:t> </a:t>
            </a:r>
            <a:r>
              <a:rPr lang="tr-TR" sz="2400" spc="0" dirty="0" err="1" smtClean="0">
                <a:solidFill>
                  <a:schemeClr val="tx1"/>
                </a:solidFill>
                <a:latin typeface="+mn-lt"/>
              </a:rPr>
              <a:t>lung</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COPD, </a:t>
            </a:r>
            <a:r>
              <a:rPr lang="tr-TR" sz="2400" spc="0" dirty="0" err="1" smtClean="0">
                <a:solidFill>
                  <a:schemeClr val="tx1"/>
                </a:solidFill>
                <a:latin typeface="+mn-lt"/>
              </a:rPr>
              <a:t>etc</a:t>
            </a:r>
            <a:r>
              <a:rPr lang="tr-TR" sz="2400" spc="0" dirty="0" smtClean="0">
                <a:solidFill>
                  <a:schemeClr val="tx1"/>
                </a:solidFill>
                <a:latin typeface="+mn-lt"/>
              </a:rPr>
              <a:t> in </a:t>
            </a:r>
            <a:r>
              <a:rPr lang="tr-TR" sz="2400" spc="0" dirty="0" err="1" smtClean="0">
                <a:solidFill>
                  <a:schemeClr val="tx1"/>
                </a:solidFill>
                <a:latin typeface="+mn-lt"/>
              </a:rPr>
              <a:t>the</a:t>
            </a:r>
            <a:r>
              <a:rPr lang="tr-TR" sz="2400" spc="0" dirty="0" smtClean="0">
                <a:solidFill>
                  <a:schemeClr val="tx1"/>
                </a:solidFill>
                <a:latin typeface="+mn-lt"/>
              </a:rPr>
              <a:t> </a:t>
            </a:r>
            <a:r>
              <a:rPr lang="tr-TR" sz="2400" spc="0" dirty="0" err="1" smtClean="0">
                <a:solidFill>
                  <a:schemeClr val="tx1"/>
                </a:solidFill>
                <a:latin typeface="+mn-lt"/>
              </a:rPr>
              <a:t>last</a:t>
            </a:r>
            <a:r>
              <a:rPr lang="tr-TR" sz="2400" spc="0" dirty="0" smtClean="0">
                <a:solidFill>
                  <a:schemeClr val="tx1"/>
                </a:solidFill>
                <a:latin typeface="+mn-lt"/>
              </a:rPr>
              <a:t> 60 </a:t>
            </a:r>
            <a:r>
              <a:rPr lang="tr-TR" sz="2400" spc="0" dirty="0" err="1" smtClean="0">
                <a:solidFill>
                  <a:schemeClr val="tx1"/>
                </a:solidFill>
                <a:latin typeface="+mn-lt"/>
              </a:rPr>
              <a:t>years</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Cigarettes</a:t>
            </a:r>
            <a:r>
              <a:rPr lang="tr-TR" sz="4800" dirty="0" smtClean="0">
                <a:solidFill>
                  <a:schemeClr val="accent3">
                    <a:lumMod val="50000"/>
                  </a:schemeClr>
                </a:solidFill>
              </a:rPr>
              <a:t> </a:t>
            </a:r>
            <a:r>
              <a:rPr lang="tr-TR" sz="4800" dirty="0" err="1" smtClean="0">
                <a:solidFill>
                  <a:schemeClr val="accent3">
                    <a:lumMod val="50000"/>
                  </a:schemeClr>
                </a:solidFill>
              </a:rPr>
              <a:t>with</a:t>
            </a:r>
            <a:r>
              <a:rPr lang="tr-TR" sz="4800" dirty="0" smtClean="0">
                <a:solidFill>
                  <a:schemeClr val="accent3">
                    <a:lumMod val="50000"/>
                  </a:schemeClr>
                </a:solidFill>
              </a:rPr>
              <a:t> </a:t>
            </a:r>
            <a:r>
              <a:rPr lang="tr-TR" sz="4800" dirty="0" err="1" smtClean="0">
                <a:solidFill>
                  <a:schemeClr val="accent3">
                    <a:lumMod val="50000"/>
                  </a:schemeClr>
                </a:solidFill>
              </a:rPr>
              <a:t>less</a:t>
            </a:r>
            <a:r>
              <a:rPr lang="tr-TR" sz="4800" dirty="0" smtClean="0">
                <a:solidFill>
                  <a:schemeClr val="accent3">
                    <a:lumMod val="50000"/>
                  </a:schemeClr>
                </a:solidFill>
              </a:rPr>
              <a:t> </a:t>
            </a:r>
            <a:r>
              <a:rPr lang="tr-TR" sz="4800" dirty="0" err="1" smtClean="0">
                <a:solidFill>
                  <a:schemeClr val="accent3">
                    <a:lumMod val="50000"/>
                  </a:schemeClr>
                </a:solidFill>
              </a:rPr>
              <a:t>nicotine</a:t>
            </a:r>
            <a:r>
              <a:rPr lang="tr-TR" sz="4800" dirty="0" smtClean="0">
                <a:solidFill>
                  <a:schemeClr val="accent3">
                    <a:lumMod val="50000"/>
                  </a:schemeClr>
                </a:solidFill>
              </a:rPr>
              <a:t> </a:t>
            </a:r>
            <a:r>
              <a:rPr lang="tr-TR" sz="4800" dirty="0" err="1" smtClean="0">
                <a:solidFill>
                  <a:schemeClr val="accent3">
                    <a:lumMod val="50000"/>
                  </a:schemeClr>
                </a:solidFill>
              </a:rPr>
              <a:t>and</a:t>
            </a:r>
            <a:r>
              <a:rPr lang="tr-TR" sz="4800" dirty="0" smtClean="0">
                <a:solidFill>
                  <a:schemeClr val="accent3">
                    <a:lumMod val="50000"/>
                  </a:schemeClr>
                </a:solidFill>
              </a:rPr>
              <a:t> tar</a:t>
            </a:r>
            <a:endParaRPr lang="tr-TR" sz="4800" dirty="0">
              <a:solidFill>
                <a:schemeClr val="accent3">
                  <a:lumMod val="50000"/>
                </a:schemeClr>
              </a:solidFill>
            </a:endParaRPr>
          </a:p>
        </p:txBody>
      </p:sp>
    </p:spTree>
    <p:extLst>
      <p:ext uri="{BB962C8B-B14F-4D97-AF65-F5344CB8AC3E}">
        <p14:creationId xmlns:p14="http://schemas.microsoft.com/office/powerpoint/2010/main" val="1501958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320225" cy="5657695"/>
          </a:xfrm>
        </p:spPr>
        <p:txBody>
          <a:bodyPr/>
          <a:lstStyle/>
          <a:p>
            <a:pPr marL="342900" lvl="0" indent="-342900" algn="just">
              <a:buFont typeface="Wingdings" panose="05000000000000000000" pitchFamily="2" charset="2"/>
              <a:buChar char="§"/>
            </a:pPr>
            <a:r>
              <a:rPr lang="tr-TR" spc="0" dirty="0" err="1" smtClean="0">
                <a:solidFill>
                  <a:schemeClr val="tx1"/>
                </a:solidFill>
                <a:latin typeface="+mn-lt"/>
              </a:rPr>
              <a:t>Ulcers</a:t>
            </a:r>
            <a:r>
              <a:rPr lang="tr-TR" spc="0" dirty="0" smtClean="0">
                <a:solidFill>
                  <a:schemeClr val="tx1"/>
                </a:solidFill>
                <a:latin typeface="+mn-lt"/>
              </a:rPr>
              <a:t> </a:t>
            </a:r>
            <a:r>
              <a:rPr lang="tr-TR" spc="0" dirty="0" err="1" smtClean="0">
                <a:solidFill>
                  <a:schemeClr val="tx1"/>
                </a:solidFill>
                <a:latin typeface="+mn-lt"/>
              </a:rPr>
              <a:t>heal</a:t>
            </a:r>
            <a:r>
              <a:rPr lang="tr-TR" spc="0" dirty="0" smtClean="0">
                <a:solidFill>
                  <a:schemeClr val="tx1"/>
                </a:solidFill>
                <a:latin typeface="+mn-lt"/>
              </a:rPr>
              <a:t> </a:t>
            </a:r>
            <a:r>
              <a:rPr lang="tr-TR" spc="0" dirty="0" err="1" smtClean="0">
                <a:solidFill>
                  <a:schemeClr val="tx1"/>
                </a:solidFill>
                <a:latin typeface="+mn-lt"/>
              </a:rPr>
              <a:t>later</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Teeth</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gingiva</a:t>
            </a:r>
            <a:r>
              <a:rPr lang="tr-TR" spc="0" dirty="0" smtClean="0">
                <a:solidFill>
                  <a:schemeClr val="tx1"/>
                </a:solidFill>
                <a:latin typeface="+mn-lt"/>
              </a:rPr>
              <a:t> </a:t>
            </a:r>
            <a:r>
              <a:rPr lang="tr-TR" spc="0" dirty="0" err="1" smtClean="0">
                <a:solidFill>
                  <a:schemeClr val="tx1"/>
                </a:solidFill>
                <a:latin typeface="+mn-lt"/>
              </a:rPr>
              <a:t>disorders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Diabetes</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complications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smtClean="0">
                <a:solidFill>
                  <a:schemeClr val="tx1"/>
                </a:solidFill>
                <a:latin typeface="+mn-lt"/>
              </a:rPr>
              <a:t>Active </a:t>
            </a:r>
            <a:r>
              <a:rPr lang="tr-TR" spc="0" dirty="0" err="1" smtClean="0">
                <a:solidFill>
                  <a:schemeClr val="tx1"/>
                </a:solidFill>
                <a:latin typeface="+mn-lt"/>
              </a:rPr>
              <a:t>tuberculosis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a:solidFill>
                  <a:schemeClr val="tx1"/>
                </a:solidFill>
                <a:latin typeface="+mn-lt"/>
              </a:rPr>
              <a:t>Romatoid</a:t>
            </a:r>
            <a:r>
              <a:rPr lang="tr-TR" spc="0" dirty="0">
                <a:solidFill>
                  <a:schemeClr val="tx1"/>
                </a:solidFill>
                <a:latin typeface="+mn-lt"/>
              </a:rPr>
              <a:t> </a:t>
            </a:r>
            <a:r>
              <a:rPr lang="tr-TR" spc="0" dirty="0" err="1" smtClean="0">
                <a:solidFill>
                  <a:schemeClr val="tx1"/>
                </a:solidFill>
                <a:latin typeface="+mn-lt"/>
              </a:rPr>
              <a:t>artritis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Osteoporosis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smtClean="0">
                <a:solidFill>
                  <a:schemeClr val="tx1"/>
                </a:solidFill>
                <a:latin typeface="+mn-lt"/>
              </a:rPr>
              <a:t>Age </a:t>
            </a:r>
            <a:r>
              <a:rPr lang="tr-TR" spc="0" dirty="0" err="1" smtClean="0">
                <a:solidFill>
                  <a:schemeClr val="tx1"/>
                </a:solidFill>
                <a:latin typeface="+mn-lt"/>
              </a:rPr>
              <a:t>related</a:t>
            </a:r>
            <a:r>
              <a:rPr lang="tr-TR" spc="0" dirty="0" smtClean="0">
                <a:solidFill>
                  <a:schemeClr val="tx1"/>
                </a:solidFill>
                <a:latin typeface="+mn-lt"/>
              </a:rPr>
              <a:t> </a:t>
            </a:r>
            <a:r>
              <a:rPr lang="tr-TR" spc="0" dirty="0" err="1" smtClean="0">
                <a:solidFill>
                  <a:schemeClr val="tx1"/>
                </a:solidFill>
                <a:latin typeface="+mn-lt"/>
              </a:rPr>
              <a:t>cataract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Macular</a:t>
            </a:r>
            <a:r>
              <a:rPr lang="tr-TR" spc="0" dirty="0" smtClean="0">
                <a:solidFill>
                  <a:schemeClr val="tx1"/>
                </a:solidFill>
                <a:latin typeface="+mn-lt"/>
              </a:rPr>
              <a:t> </a:t>
            </a:r>
            <a:r>
              <a:rPr lang="tr-TR" spc="0" dirty="0" err="1" smtClean="0">
                <a:solidFill>
                  <a:schemeClr val="tx1"/>
                </a:solidFill>
                <a:latin typeface="+mn-lt"/>
              </a:rPr>
              <a:t>degeneration</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Early</a:t>
            </a:r>
            <a:r>
              <a:rPr lang="tr-TR" spc="0" dirty="0" smtClean="0">
                <a:solidFill>
                  <a:schemeClr val="tx1"/>
                </a:solidFill>
                <a:latin typeface="+mn-lt"/>
              </a:rPr>
              <a:t> </a:t>
            </a:r>
            <a:r>
              <a:rPr lang="tr-TR" spc="0" dirty="0" err="1" smtClean="0">
                <a:solidFill>
                  <a:schemeClr val="tx1"/>
                </a:solidFill>
                <a:latin typeface="+mn-lt"/>
              </a:rPr>
              <a:t>menopause</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Elderly</a:t>
            </a:r>
            <a:r>
              <a:rPr lang="tr-TR" spc="0" dirty="0" smtClean="0">
                <a:solidFill>
                  <a:schemeClr val="tx1"/>
                </a:solidFill>
                <a:latin typeface="+mn-lt"/>
              </a:rPr>
              <a:t> skin</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Cholelithiasis</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Infertility</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Resistance</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cancer</a:t>
            </a:r>
            <a:r>
              <a:rPr lang="tr-TR" spc="0" dirty="0" smtClean="0">
                <a:solidFill>
                  <a:schemeClr val="tx1"/>
                </a:solidFill>
                <a:latin typeface="+mn-lt"/>
              </a:rPr>
              <a:t> </a:t>
            </a:r>
            <a:r>
              <a:rPr lang="tr-TR" spc="0" dirty="0" err="1" smtClean="0">
                <a:solidFill>
                  <a:schemeClr val="tx1"/>
                </a:solidFill>
                <a:latin typeface="+mn-lt"/>
              </a:rPr>
              <a:t>treatment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a:solidFill>
                  <a:schemeClr val="tx1"/>
                </a:solidFill>
                <a:latin typeface="+mn-lt"/>
              </a:rPr>
              <a:t>Kullanılan bazı ilaçların  kan seviyesinde değişiklik</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Other</a:t>
            </a:r>
            <a:r>
              <a:rPr lang="tr-TR" sz="4800" dirty="0" smtClean="0">
                <a:solidFill>
                  <a:schemeClr val="accent3">
                    <a:lumMod val="50000"/>
                  </a:schemeClr>
                </a:solidFill>
              </a:rPr>
              <a:t> </a:t>
            </a:r>
            <a:r>
              <a:rPr lang="tr-TR" sz="4800" dirty="0" err="1" smtClean="0">
                <a:solidFill>
                  <a:schemeClr val="accent3">
                    <a:lumMod val="50000"/>
                  </a:schemeClr>
                </a:solidFill>
              </a:rPr>
              <a:t>risks</a:t>
            </a:r>
            <a:endParaRPr lang="tr-TR" sz="4800" dirty="0">
              <a:solidFill>
                <a:schemeClr val="accent3">
                  <a:lumMod val="50000"/>
                </a:schemeClr>
              </a:solidFill>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6164" y="249404"/>
            <a:ext cx="6286953" cy="4139716"/>
          </a:xfrm>
          <a:prstGeom prst="rect">
            <a:avLst/>
          </a:prstGeom>
        </p:spPr>
      </p:pic>
    </p:spTree>
    <p:extLst>
      <p:ext uri="{BB962C8B-B14F-4D97-AF65-F5344CB8AC3E}">
        <p14:creationId xmlns:p14="http://schemas.microsoft.com/office/powerpoint/2010/main" val="39892336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8410283" cy="2052346"/>
          </a:xfrm>
        </p:spPr>
        <p:txBody>
          <a:bodyPr/>
          <a:lstStyle/>
          <a:p>
            <a:pPr marL="342900" lvl="0" indent="-342900" algn="just">
              <a:buFont typeface="Wingdings" panose="05000000000000000000" pitchFamily="2" charset="2"/>
              <a:buChar char="§"/>
            </a:pPr>
            <a:r>
              <a:rPr lang="tr-TR" sz="2400" spc="0" dirty="0" err="1" smtClean="0">
                <a:solidFill>
                  <a:schemeClr val="tx1"/>
                </a:solidFill>
                <a:latin typeface="+mn-lt"/>
              </a:rPr>
              <a:t>Smoking</a:t>
            </a:r>
            <a:r>
              <a:rPr lang="tr-TR" sz="2400" spc="0" dirty="0" smtClean="0">
                <a:solidFill>
                  <a:schemeClr val="tx1"/>
                </a:solidFill>
                <a:latin typeface="+mn-lt"/>
              </a:rPr>
              <a:t> </a:t>
            </a:r>
            <a:r>
              <a:rPr lang="tr-TR" sz="2400" spc="0" dirty="0" err="1" smtClean="0">
                <a:solidFill>
                  <a:schemeClr val="tx1"/>
                </a:solidFill>
                <a:latin typeface="+mn-lt"/>
              </a:rPr>
              <a:t>area</a:t>
            </a:r>
            <a:r>
              <a:rPr lang="tr-TR" sz="2400" spc="0" dirty="0" smtClean="0">
                <a:solidFill>
                  <a:schemeClr val="tx1"/>
                </a:solidFill>
                <a:latin typeface="+mn-lt"/>
              </a:rPr>
              <a:t> </a:t>
            </a:r>
            <a:r>
              <a:rPr lang="tr-TR" sz="2400" spc="0" dirty="0" err="1" smtClean="0">
                <a:solidFill>
                  <a:schemeClr val="tx1"/>
                </a:solidFill>
                <a:latin typeface="+mn-lt"/>
              </a:rPr>
              <a:t>causes</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in </a:t>
            </a:r>
            <a:r>
              <a:rPr lang="tr-TR" sz="2400" spc="0" dirty="0" err="1" smtClean="0">
                <a:solidFill>
                  <a:schemeClr val="tx1"/>
                </a:solidFill>
                <a:latin typeface="+mn-lt"/>
              </a:rPr>
              <a:t>people</a:t>
            </a:r>
            <a:r>
              <a:rPr lang="tr-TR" sz="2400" spc="0" dirty="0" smtClean="0">
                <a:solidFill>
                  <a:schemeClr val="tx1"/>
                </a:solidFill>
                <a:latin typeface="+mn-lt"/>
              </a:rPr>
              <a:t> </a:t>
            </a:r>
            <a:r>
              <a:rPr lang="tr-TR" sz="2400" spc="0" dirty="0" err="1" smtClean="0">
                <a:solidFill>
                  <a:schemeClr val="tx1"/>
                </a:solidFill>
                <a:latin typeface="+mn-lt"/>
              </a:rPr>
              <a:t>found</a:t>
            </a:r>
            <a:r>
              <a:rPr lang="tr-TR" sz="2400" spc="0" dirty="0" smtClean="0">
                <a:solidFill>
                  <a:schemeClr val="tx1"/>
                </a:solidFill>
                <a:latin typeface="+mn-lt"/>
              </a:rPr>
              <a:t> in </a:t>
            </a:r>
            <a:r>
              <a:rPr lang="tr-TR" sz="2400" spc="0" dirty="0" err="1" smtClean="0">
                <a:solidFill>
                  <a:schemeClr val="tx1"/>
                </a:solidFill>
                <a:latin typeface="+mn-lt"/>
              </a:rPr>
              <a:t>this</a:t>
            </a:r>
            <a:r>
              <a:rPr lang="tr-TR" sz="2400" spc="0" dirty="0" smtClean="0">
                <a:solidFill>
                  <a:schemeClr val="tx1"/>
                </a:solidFill>
                <a:latin typeface="+mn-lt"/>
              </a:rPr>
              <a:t> </a:t>
            </a:r>
            <a:r>
              <a:rPr lang="tr-TR" sz="2400" spc="0" dirty="0" err="1" smtClean="0">
                <a:solidFill>
                  <a:schemeClr val="tx1"/>
                </a:solidFill>
                <a:latin typeface="+mn-lt"/>
              </a:rPr>
              <a:t>environment</a:t>
            </a:r>
            <a:r>
              <a:rPr lang="tr-TR" sz="2400" spc="0" dirty="0" smtClean="0">
                <a:solidFill>
                  <a:schemeClr val="tx1"/>
                </a:solidFill>
                <a:latin typeface="+mn-lt"/>
              </a:rPr>
              <a:t> </a:t>
            </a:r>
            <a:r>
              <a:rPr lang="tr-TR" sz="2400" spc="0" dirty="0" err="1" smtClean="0">
                <a:solidFill>
                  <a:schemeClr val="tx1"/>
                </a:solidFill>
                <a:latin typeface="+mn-lt"/>
              </a:rPr>
              <a:t>for</a:t>
            </a:r>
            <a:r>
              <a:rPr lang="tr-TR" sz="2400" spc="0" dirty="0" smtClean="0">
                <a:solidFill>
                  <a:schemeClr val="tx1"/>
                </a:solidFill>
                <a:latin typeface="+mn-lt"/>
              </a:rPr>
              <a:t> a </a:t>
            </a:r>
            <a:r>
              <a:rPr lang="tr-TR" sz="2400" spc="0" dirty="0" err="1" smtClean="0">
                <a:solidFill>
                  <a:schemeClr val="tx1"/>
                </a:solidFill>
                <a:latin typeface="+mn-lt"/>
              </a:rPr>
              <a:t>long</a:t>
            </a:r>
            <a:r>
              <a:rPr lang="tr-TR" sz="2400" spc="0" dirty="0" smtClean="0">
                <a:solidFill>
                  <a:schemeClr val="tx1"/>
                </a:solidFill>
                <a:latin typeface="+mn-lt"/>
              </a:rPr>
              <a:t> </a:t>
            </a:r>
            <a:r>
              <a:rPr lang="tr-TR" sz="2400" spc="0" dirty="0" err="1" smtClean="0">
                <a:solidFill>
                  <a:schemeClr val="tx1"/>
                </a:solidFill>
                <a:latin typeface="+mn-lt"/>
              </a:rPr>
              <a:t>period</a:t>
            </a:r>
            <a:r>
              <a:rPr lang="tr-TR" sz="2400" spc="0" dirty="0" smtClean="0">
                <a:solidFill>
                  <a:schemeClr val="tx1"/>
                </a:solidFill>
                <a:latin typeface="+mn-lt"/>
              </a:rPr>
              <a:t>.</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err="1" smtClean="0">
                <a:solidFill>
                  <a:schemeClr val="tx1"/>
                </a:solidFill>
                <a:latin typeface="+mn-lt"/>
              </a:rPr>
              <a:t>Especially</a:t>
            </a:r>
            <a:r>
              <a:rPr lang="tr-TR" sz="2400" spc="0" dirty="0" smtClean="0">
                <a:solidFill>
                  <a:schemeClr val="tx1"/>
                </a:solidFill>
                <a:latin typeface="+mn-lt"/>
              </a:rPr>
              <a:t> </a:t>
            </a:r>
            <a:r>
              <a:rPr lang="tr-TR" sz="2400" spc="0" dirty="0" err="1" smtClean="0">
                <a:solidFill>
                  <a:schemeClr val="tx1"/>
                </a:solidFill>
                <a:latin typeface="+mn-lt"/>
              </a:rPr>
              <a:t>lung</a:t>
            </a:r>
            <a:r>
              <a:rPr lang="tr-TR" sz="2400" spc="0" dirty="0" smtClean="0">
                <a:solidFill>
                  <a:schemeClr val="tx1"/>
                </a:solidFill>
                <a:latin typeface="+mn-lt"/>
              </a:rPr>
              <a:t> </a:t>
            </a:r>
            <a:r>
              <a:rPr lang="tr-TR" sz="2400" spc="0" dirty="0" err="1" smtClean="0">
                <a:solidFill>
                  <a:schemeClr val="tx1"/>
                </a:solidFill>
                <a:latin typeface="+mn-lt"/>
              </a:rPr>
              <a:t>cancer</a:t>
            </a:r>
            <a:r>
              <a:rPr lang="tr-TR" sz="2400" spc="0" dirty="0" smtClean="0">
                <a:solidFill>
                  <a:schemeClr val="tx1"/>
                </a:solidFill>
                <a:latin typeface="+mn-lt"/>
              </a:rPr>
              <a:t>, </a:t>
            </a:r>
            <a:r>
              <a:rPr lang="tr-TR" sz="2400" spc="0" dirty="0" err="1" smtClean="0">
                <a:solidFill>
                  <a:schemeClr val="tx1"/>
                </a:solidFill>
                <a:latin typeface="+mn-lt"/>
              </a:rPr>
              <a:t>coronary</a:t>
            </a:r>
            <a:r>
              <a:rPr lang="tr-TR" sz="2400" spc="0" dirty="0" smtClean="0">
                <a:solidFill>
                  <a:schemeClr val="tx1"/>
                </a:solidFill>
                <a:latin typeface="+mn-lt"/>
              </a:rPr>
              <a:t> </a:t>
            </a:r>
            <a:r>
              <a:rPr lang="tr-TR" sz="2400" spc="0" dirty="0" err="1" smtClean="0">
                <a:solidFill>
                  <a:schemeClr val="tx1"/>
                </a:solidFill>
                <a:latin typeface="+mn-lt"/>
              </a:rPr>
              <a:t>diseases</a:t>
            </a:r>
            <a:r>
              <a:rPr lang="tr-TR" sz="2400" spc="0" dirty="0" smtClean="0">
                <a:solidFill>
                  <a:schemeClr val="tx1"/>
                </a:solidFill>
                <a:latin typeface="+mn-lt"/>
              </a:rPr>
              <a:t> </a:t>
            </a:r>
            <a:r>
              <a:rPr lang="tr-TR" sz="2400" spc="0" dirty="0" err="1" smtClean="0">
                <a:solidFill>
                  <a:schemeClr val="tx1"/>
                </a:solidFill>
                <a:latin typeface="+mn-lt"/>
              </a:rPr>
              <a:t>increase</a:t>
            </a:r>
            <a:r>
              <a:rPr lang="tr-TR" sz="2400" spc="0" dirty="0" smtClean="0">
                <a:solidFill>
                  <a:schemeClr val="tx1"/>
                </a:solidFill>
                <a:latin typeface="+mn-lt"/>
              </a:rPr>
              <a:t> in </a:t>
            </a:r>
            <a:r>
              <a:rPr lang="tr-TR" sz="2400" spc="0" dirty="0" err="1" smtClean="0">
                <a:solidFill>
                  <a:schemeClr val="tx1"/>
                </a:solidFill>
                <a:latin typeface="+mn-lt"/>
              </a:rPr>
              <a:t>adults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respiratory</a:t>
            </a:r>
            <a:r>
              <a:rPr lang="tr-TR" sz="2400" spc="0" dirty="0" smtClean="0">
                <a:solidFill>
                  <a:schemeClr val="tx1"/>
                </a:solidFill>
                <a:latin typeface="+mn-lt"/>
              </a:rPr>
              <a:t>,  </a:t>
            </a:r>
            <a:r>
              <a:rPr lang="tr-TR" sz="2400" spc="0" dirty="0" err="1" smtClean="0">
                <a:solidFill>
                  <a:schemeClr val="tx1"/>
                </a:solidFill>
                <a:latin typeface="+mn-lt"/>
              </a:rPr>
              <a:t>ear</a:t>
            </a:r>
            <a:r>
              <a:rPr lang="tr-TR" sz="2400" spc="0" dirty="0" smtClean="0">
                <a:solidFill>
                  <a:schemeClr val="tx1"/>
                </a:solidFill>
                <a:latin typeface="+mn-lt"/>
              </a:rPr>
              <a:t> </a:t>
            </a:r>
            <a:r>
              <a:rPr lang="tr-TR" sz="2400" spc="0" dirty="0" err="1" smtClean="0">
                <a:solidFill>
                  <a:schemeClr val="tx1"/>
                </a:solidFill>
                <a:latin typeface="+mn-lt"/>
              </a:rPr>
              <a:t>infections</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asthma</a:t>
            </a:r>
            <a:r>
              <a:rPr lang="tr-TR" sz="2400" spc="0" dirty="0" smtClean="0">
                <a:solidFill>
                  <a:schemeClr val="tx1"/>
                </a:solidFill>
                <a:latin typeface="+mn-lt"/>
              </a:rPr>
              <a:t> risk </a:t>
            </a:r>
            <a:r>
              <a:rPr lang="tr-TR" sz="2400" spc="0" dirty="0" err="1" smtClean="0">
                <a:solidFill>
                  <a:schemeClr val="tx1"/>
                </a:solidFill>
                <a:latin typeface="+mn-lt"/>
              </a:rPr>
              <a:t>increase</a:t>
            </a:r>
            <a:r>
              <a:rPr lang="tr-TR" sz="2400" spc="0" dirty="0">
                <a:solidFill>
                  <a:schemeClr val="tx1"/>
                </a:solidFill>
                <a:latin typeface="+mn-lt"/>
              </a:rPr>
              <a:t> </a:t>
            </a:r>
            <a:r>
              <a:rPr lang="tr-TR" sz="2400" spc="0" dirty="0" smtClean="0">
                <a:solidFill>
                  <a:schemeClr val="tx1"/>
                </a:solidFill>
                <a:latin typeface="+mn-lt"/>
              </a:rPr>
              <a:t>in </a:t>
            </a:r>
            <a:r>
              <a:rPr lang="tr-TR" sz="2400" spc="0" dirty="0" err="1" smtClean="0">
                <a:solidFill>
                  <a:schemeClr val="tx1"/>
                </a:solidFill>
                <a:latin typeface="+mn-lt"/>
              </a:rPr>
              <a:t>children</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Passive</a:t>
            </a:r>
            <a:r>
              <a:rPr lang="tr-TR" sz="4800" dirty="0" smtClean="0">
                <a:solidFill>
                  <a:schemeClr val="accent3">
                    <a:lumMod val="50000"/>
                  </a:schemeClr>
                </a:solidFill>
              </a:rPr>
              <a:t> </a:t>
            </a:r>
            <a:r>
              <a:rPr lang="tr-TR" sz="4800" dirty="0" err="1">
                <a:solidFill>
                  <a:schemeClr val="accent3">
                    <a:lumMod val="50000"/>
                  </a:schemeClr>
                </a:solidFill>
              </a:rPr>
              <a:t>S</a:t>
            </a:r>
            <a:r>
              <a:rPr lang="tr-TR" sz="4800" dirty="0" err="1" smtClean="0">
                <a:solidFill>
                  <a:schemeClr val="accent3">
                    <a:lumMod val="50000"/>
                  </a:schemeClr>
                </a:solidFill>
              </a:rPr>
              <a:t>moking</a:t>
            </a:r>
            <a:endParaRPr lang="tr-TR" sz="4800" dirty="0">
              <a:solidFill>
                <a:schemeClr val="accent3">
                  <a:lumMod val="50000"/>
                </a:schemeClr>
              </a:solidFill>
            </a:endParaRPr>
          </a:p>
        </p:txBody>
      </p:sp>
      <p:pic>
        <p:nvPicPr>
          <p:cNvPr id="3" name="Resim 2"/>
          <p:cNvPicPr>
            <a:picLocks noChangeAspect="1"/>
          </p:cNvPicPr>
          <p:nvPr/>
        </p:nvPicPr>
        <p:blipFill>
          <a:blip r:embed="rId2"/>
          <a:stretch>
            <a:fillRect/>
          </a:stretch>
        </p:blipFill>
        <p:spPr>
          <a:xfrm>
            <a:off x="611999" y="3082834"/>
            <a:ext cx="5993295" cy="3657600"/>
          </a:xfrm>
          <a:prstGeom prst="rect">
            <a:avLst/>
          </a:prstGeom>
        </p:spPr>
      </p:pic>
    </p:spTree>
    <p:extLst>
      <p:ext uri="{BB962C8B-B14F-4D97-AF65-F5344CB8AC3E}">
        <p14:creationId xmlns:p14="http://schemas.microsoft.com/office/powerpoint/2010/main" val="3943488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3724393"/>
          </a:xfrm>
        </p:spPr>
        <p:txBody>
          <a:bodyPr/>
          <a:lstStyle/>
          <a:p>
            <a:pPr marL="342900" lvl="0" indent="-342900" algn="just">
              <a:buFont typeface="Wingdings" panose="05000000000000000000" pitchFamily="2" charset="2"/>
              <a:buChar char="§"/>
            </a:pPr>
            <a:r>
              <a:rPr lang="tr-TR" sz="2400" spc="0" dirty="0" smtClean="0">
                <a:solidFill>
                  <a:schemeClr val="tx1"/>
                </a:solidFill>
                <a:latin typeface="+mn-lt"/>
              </a:rPr>
              <a:t>Electronic </a:t>
            </a:r>
            <a:r>
              <a:rPr lang="tr-TR" sz="2400" spc="0" dirty="0" err="1" smtClean="0">
                <a:solidFill>
                  <a:schemeClr val="tx1"/>
                </a:solidFill>
                <a:latin typeface="+mn-lt"/>
              </a:rPr>
              <a:t>nicotine</a:t>
            </a:r>
            <a:r>
              <a:rPr lang="tr-TR" sz="2400" spc="0" dirty="0" smtClean="0">
                <a:solidFill>
                  <a:schemeClr val="tx1"/>
                </a:solidFill>
                <a:latin typeface="+mn-lt"/>
              </a:rPr>
              <a:t> is </a:t>
            </a:r>
            <a:r>
              <a:rPr lang="tr-TR" sz="2400" spc="0" dirty="0" err="1" smtClean="0">
                <a:solidFill>
                  <a:schemeClr val="tx1"/>
                </a:solidFill>
                <a:latin typeface="+mn-lt"/>
              </a:rPr>
              <a:t>produced</a:t>
            </a:r>
            <a:r>
              <a:rPr lang="tr-TR" sz="2400" spc="0" dirty="0" smtClean="0">
                <a:solidFill>
                  <a:schemeClr val="tx1"/>
                </a:solidFill>
                <a:latin typeface="+mn-lt"/>
              </a:rPr>
              <a:t>. A </a:t>
            </a:r>
            <a:r>
              <a:rPr lang="tr-TR" sz="2400" spc="0" dirty="0" err="1" smtClean="0">
                <a:solidFill>
                  <a:schemeClr val="tx1"/>
                </a:solidFill>
                <a:latin typeface="+mn-lt"/>
              </a:rPr>
              <a:t>solution</a:t>
            </a:r>
            <a:r>
              <a:rPr lang="tr-TR" sz="2400" spc="0" dirty="0" smtClean="0">
                <a:solidFill>
                  <a:schemeClr val="tx1"/>
                </a:solidFill>
                <a:latin typeface="+mn-lt"/>
              </a:rPr>
              <a:t> is </a:t>
            </a:r>
            <a:r>
              <a:rPr lang="tr-TR" sz="2400" spc="0" dirty="0" err="1" smtClean="0">
                <a:solidFill>
                  <a:schemeClr val="tx1"/>
                </a:solidFill>
                <a:latin typeface="+mn-lt"/>
              </a:rPr>
              <a:t>heated</a:t>
            </a:r>
            <a:r>
              <a:rPr lang="tr-TR" sz="2400" spc="0" dirty="0" smtClean="0">
                <a:solidFill>
                  <a:schemeClr val="tx1"/>
                </a:solidFill>
                <a:latin typeface="+mn-lt"/>
              </a:rPr>
              <a:t> </a:t>
            </a:r>
            <a:r>
              <a:rPr lang="tr-TR" sz="2400" spc="0" dirty="0" err="1" smtClean="0">
                <a:solidFill>
                  <a:schemeClr val="tx1"/>
                </a:solidFill>
                <a:latin typeface="+mn-lt"/>
              </a:rPr>
              <a:t>electronically</a:t>
            </a:r>
            <a:r>
              <a:rPr lang="tr-TR" sz="2400" spc="0" dirty="0" smtClean="0">
                <a:solidFill>
                  <a:schemeClr val="tx1"/>
                </a:solidFill>
                <a:latin typeface="+mn-lt"/>
              </a:rPr>
              <a:t>, </a:t>
            </a:r>
            <a:r>
              <a:rPr lang="tr-TR" sz="2400" spc="0" dirty="0" err="1" smtClean="0">
                <a:solidFill>
                  <a:schemeClr val="tx1"/>
                </a:solidFill>
                <a:latin typeface="+mn-lt"/>
              </a:rPr>
              <a:t>vapour</a:t>
            </a:r>
            <a:r>
              <a:rPr lang="tr-TR" sz="2400" spc="0" dirty="0" smtClean="0">
                <a:solidFill>
                  <a:schemeClr val="tx1"/>
                </a:solidFill>
                <a:latin typeface="+mn-lt"/>
              </a:rPr>
              <a:t> is </a:t>
            </a:r>
            <a:r>
              <a:rPr lang="tr-TR" sz="2400" spc="0" dirty="0" err="1" smtClean="0">
                <a:solidFill>
                  <a:schemeClr val="tx1"/>
                </a:solidFill>
                <a:latin typeface="+mn-lt"/>
              </a:rPr>
              <a:t>formed</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or</a:t>
            </a:r>
            <a:r>
              <a:rPr lang="tr-TR" sz="2400" spc="0" dirty="0" smtClean="0">
                <a:solidFill>
                  <a:schemeClr val="tx1"/>
                </a:solidFill>
                <a:latin typeface="+mn-lt"/>
              </a:rPr>
              <a:t> </a:t>
            </a:r>
            <a:r>
              <a:rPr lang="tr-TR" sz="2400" spc="0" dirty="0" err="1" smtClean="0">
                <a:solidFill>
                  <a:schemeClr val="tx1"/>
                </a:solidFill>
                <a:latin typeface="+mn-lt"/>
              </a:rPr>
              <a:t>without</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a:t>
            </a:r>
            <a:r>
              <a:rPr lang="tr-TR" sz="2400" spc="0" dirty="0" err="1" smtClean="0">
                <a:solidFill>
                  <a:schemeClr val="tx1"/>
                </a:solidFill>
                <a:latin typeface="+mn-lt"/>
              </a:rPr>
              <a:t>Little</a:t>
            </a:r>
            <a:r>
              <a:rPr lang="tr-TR" sz="2400" spc="0" dirty="0" smtClean="0">
                <a:solidFill>
                  <a:schemeClr val="tx1"/>
                </a:solidFill>
                <a:latin typeface="+mn-lt"/>
              </a:rPr>
              <a:t> </a:t>
            </a:r>
            <a:r>
              <a:rPr lang="tr-TR" sz="2400" spc="0" dirty="0" err="1" smtClean="0">
                <a:solidFill>
                  <a:schemeClr val="tx1"/>
                </a:solidFill>
                <a:latin typeface="+mn-lt"/>
              </a:rPr>
              <a:t>devices</a:t>
            </a:r>
            <a:r>
              <a:rPr lang="tr-TR" sz="2400" spc="0" dirty="0" smtClean="0">
                <a:solidFill>
                  <a:schemeClr val="tx1"/>
                </a:solidFill>
                <a:latin typeface="+mn-lt"/>
              </a:rPr>
              <a:t> </a:t>
            </a:r>
            <a:r>
              <a:rPr lang="tr-TR" sz="2400" spc="0" dirty="0" err="1" smtClean="0">
                <a:solidFill>
                  <a:schemeClr val="tx1"/>
                </a:solidFill>
                <a:latin typeface="+mn-lt"/>
              </a:rPr>
              <a:t>like</a:t>
            </a:r>
            <a:r>
              <a:rPr lang="tr-TR" sz="2400" spc="0" dirty="0" smtClean="0">
                <a:solidFill>
                  <a:schemeClr val="tx1"/>
                </a:solidFill>
                <a:latin typeface="+mn-lt"/>
              </a:rPr>
              <a:t> </a:t>
            </a:r>
            <a:r>
              <a:rPr lang="tr-TR" sz="2400" spc="0" dirty="0" err="1" smtClean="0">
                <a:solidFill>
                  <a:schemeClr val="tx1"/>
                </a:solidFill>
                <a:latin typeface="+mn-lt"/>
              </a:rPr>
              <a:t>cigarettes</a:t>
            </a:r>
            <a:r>
              <a:rPr lang="tr-TR" sz="2400" spc="0" dirty="0" smtClean="0">
                <a:solidFill>
                  <a:schemeClr val="tx1"/>
                </a:solidFill>
                <a:latin typeface="+mn-lt"/>
              </a:rPr>
              <a:t> </a:t>
            </a:r>
            <a:r>
              <a:rPr lang="tr-TR" sz="2400" spc="0" dirty="0" err="1" smtClean="0">
                <a:solidFill>
                  <a:schemeClr val="tx1"/>
                </a:solidFill>
                <a:latin typeface="+mn-lt"/>
              </a:rPr>
              <a:t>produce</a:t>
            </a:r>
            <a:r>
              <a:rPr lang="tr-TR" sz="2400" spc="0" dirty="0" smtClean="0">
                <a:solidFill>
                  <a:schemeClr val="tx1"/>
                </a:solidFill>
                <a:latin typeface="+mn-lt"/>
              </a:rPr>
              <a:t> </a:t>
            </a:r>
            <a:r>
              <a:rPr lang="tr-TR" sz="2400" spc="0" dirty="0" err="1" smtClean="0">
                <a:solidFill>
                  <a:schemeClr val="tx1"/>
                </a:solidFill>
                <a:latin typeface="+mn-lt"/>
              </a:rPr>
              <a:t>less</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but </a:t>
            </a:r>
            <a:r>
              <a:rPr lang="tr-TR" sz="2400" spc="0" dirty="0" err="1" smtClean="0">
                <a:solidFill>
                  <a:schemeClr val="tx1"/>
                </a:solidFill>
                <a:latin typeface="+mn-lt"/>
              </a:rPr>
              <a:t>large</a:t>
            </a:r>
            <a:r>
              <a:rPr lang="tr-TR" sz="2400" spc="0" dirty="0" smtClean="0">
                <a:solidFill>
                  <a:schemeClr val="tx1"/>
                </a:solidFill>
                <a:latin typeface="+mn-lt"/>
              </a:rPr>
              <a:t> </a:t>
            </a:r>
            <a:r>
              <a:rPr lang="tr-TR" sz="2400" spc="0" dirty="0" err="1" smtClean="0">
                <a:solidFill>
                  <a:schemeClr val="tx1"/>
                </a:solidFill>
                <a:latin typeface="+mn-lt"/>
              </a:rPr>
              <a:t>devices</a:t>
            </a:r>
            <a:r>
              <a:rPr lang="tr-TR" sz="2400" spc="0" dirty="0" smtClean="0">
                <a:solidFill>
                  <a:schemeClr val="tx1"/>
                </a:solidFill>
                <a:latin typeface="+mn-lt"/>
              </a:rPr>
              <a:t> </a:t>
            </a:r>
            <a:r>
              <a:rPr lang="tr-TR" sz="2400" spc="0" dirty="0" err="1" smtClean="0">
                <a:solidFill>
                  <a:schemeClr val="tx1"/>
                </a:solidFill>
                <a:latin typeface="+mn-lt"/>
              </a:rPr>
              <a:t>produce</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as </a:t>
            </a:r>
            <a:r>
              <a:rPr lang="tr-TR" sz="2400" spc="0" dirty="0" err="1" smtClean="0">
                <a:solidFill>
                  <a:schemeClr val="tx1"/>
                </a:solidFill>
                <a:latin typeface="+mn-lt"/>
              </a:rPr>
              <a:t>much</a:t>
            </a:r>
            <a:r>
              <a:rPr lang="tr-TR" sz="2400" spc="0" dirty="0" smtClean="0">
                <a:solidFill>
                  <a:schemeClr val="tx1"/>
                </a:solidFill>
                <a:latin typeface="+mn-lt"/>
              </a:rPr>
              <a:t> as </a:t>
            </a:r>
            <a:r>
              <a:rPr lang="tr-TR" sz="2400" spc="0" dirty="0" err="1" smtClean="0">
                <a:solidFill>
                  <a:schemeClr val="tx1"/>
                </a:solidFill>
                <a:latin typeface="+mn-lt"/>
              </a:rPr>
              <a:t>cigarettes</a:t>
            </a:r>
            <a:r>
              <a:rPr lang="tr-TR" sz="2400" spc="0" dirty="0" smtClean="0">
                <a:solidFill>
                  <a:schemeClr val="tx1"/>
                </a:solidFill>
                <a:latin typeface="+mn-lt"/>
              </a:rPr>
              <a:t>. </a:t>
            </a:r>
            <a:r>
              <a:rPr lang="tr-TR" sz="2400" spc="0" dirty="0" err="1" smtClean="0">
                <a:solidFill>
                  <a:schemeClr val="tx1"/>
                </a:solidFill>
                <a:latin typeface="+mn-lt"/>
              </a:rPr>
              <a:t>Still</a:t>
            </a:r>
            <a:r>
              <a:rPr lang="tr-TR" sz="2400" spc="0" dirty="0" smtClean="0">
                <a:solidFill>
                  <a:schemeClr val="tx1"/>
                </a:solidFill>
                <a:latin typeface="+mn-lt"/>
              </a:rPr>
              <a:t> </a:t>
            </a:r>
            <a:r>
              <a:rPr lang="tr-TR" sz="2400" spc="0" dirty="0" err="1" smtClean="0">
                <a:solidFill>
                  <a:schemeClr val="tx1"/>
                </a:solidFill>
                <a:latin typeface="+mn-lt"/>
              </a:rPr>
              <a:t>we</a:t>
            </a:r>
            <a:r>
              <a:rPr lang="tr-TR" sz="2400" spc="0" dirty="0" smtClean="0">
                <a:solidFill>
                  <a:schemeClr val="tx1"/>
                </a:solidFill>
                <a:latin typeface="+mn-lt"/>
              </a:rPr>
              <a:t> </a:t>
            </a:r>
            <a:r>
              <a:rPr lang="tr-TR" sz="2400" spc="0" dirty="0" err="1" smtClean="0">
                <a:solidFill>
                  <a:schemeClr val="tx1"/>
                </a:solidFill>
                <a:latin typeface="+mn-lt"/>
              </a:rPr>
              <a:t>don’t</a:t>
            </a:r>
            <a:r>
              <a:rPr lang="tr-TR" sz="2400" spc="0" dirty="0" smtClean="0">
                <a:solidFill>
                  <a:schemeClr val="tx1"/>
                </a:solidFill>
                <a:latin typeface="+mn-lt"/>
              </a:rPr>
              <a:t> </a:t>
            </a:r>
            <a:r>
              <a:rPr lang="tr-TR" sz="2400" spc="0" dirty="0" err="1" smtClean="0">
                <a:solidFill>
                  <a:schemeClr val="tx1"/>
                </a:solidFill>
                <a:latin typeface="+mn-lt"/>
              </a:rPr>
              <a:t>know</a:t>
            </a:r>
            <a:r>
              <a:rPr lang="tr-TR" sz="2400" spc="0" dirty="0" smtClean="0">
                <a:solidFill>
                  <a:schemeClr val="tx1"/>
                </a:solidFill>
                <a:latin typeface="+mn-lt"/>
              </a:rPr>
              <a:t> </a:t>
            </a:r>
            <a:r>
              <a:rPr lang="tr-TR" sz="2400" spc="0" dirty="0" err="1" smtClean="0">
                <a:solidFill>
                  <a:schemeClr val="tx1"/>
                </a:solidFill>
                <a:latin typeface="+mn-lt"/>
              </a:rPr>
              <a:t>these</a:t>
            </a:r>
            <a:r>
              <a:rPr lang="tr-TR" sz="2400" spc="0" dirty="0" smtClean="0">
                <a:solidFill>
                  <a:schemeClr val="tx1"/>
                </a:solidFill>
                <a:latin typeface="+mn-lt"/>
              </a:rPr>
              <a:t> </a:t>
            </a:r>
            <a:r>
              <a:rPr lang="tr-TR" sz="2400" spc="0" dirty="0" err="1" smtClean="0">
                <a:solidFill>
                  <a:schemeClr val="tx1"/>
                </a:solidFill>
                <a:latin typeface="+mn-lt"/>
              </a:rPr>
              <a:t>devices</a:t>
            </a:r>
            <a:r>
              <a:rPr lang="tr-TR" sz="2400" spc="0" dirty="0" smtClean="0">
                <a:solidFill>
                  <a:schemeClr val="tx1"/>
                </a:solidFill>
                <a:latin typeface="+mn-lt"/>
              </a:rPr>
              <a:t> </a:t>
            </a:r>
            <a:r>
              <a:rPr lang="tr-TR" sz="2400" spc="0" dirty="0" err="1" smtClean="0">
                <a:solidFill>
                  <a:schemeClr val="tx1"/>
                </a:solidFill>
                <a:latin typeface="+mn-lt"/>
              </a:rPr>
              <a:t>well</a:t>
            </a:r>
            <a:r>
              <a:rPr lang="tr-TR" sz="2400" spc="0" dirty="0" smtClean="0">
                <a:solidFill>
                  <a:schemeClr val="tx1"/>
                </a:solidFill>
                <a:latin typeface="+mn-lt"/>
              </a:rPr>
              <a:t>, but </a:t>
            </a:r>
            <a:r>
              <a:rPr lang="tr-TR" sz="2400" spc="0" dirty="0" err="1" smtClean="0">
                <a:solidFill>
                  <a:schemeClr val="tx1"/>
                </a:solidFill>
                <a:latin typeface="+mn-lt"/>
              </a:rPr>
              <a:t>hope</a:t>
            </a:r>
            <a:r>
              <a:rPr lang="tr-TR" sz="2400" spc="0" dirty="0" smtClean="0">
                <a:solidFill>
                  <a:schemeClr val="tx1"/>
                </a:solidFill>
                <a:latin typeface="+mn-lt"/>
              </a:rPr>
              <a:t> </a:t>
            </a:r>
            <a:r>
              <a:rPr lang="tr-TR" sz="2400" spc="0" dirty="0" err="1" smtClean="0">
                <a:solidFill>
                  <a:schemeClr val="tx1"/>
                </a:solidFill>
                <a:latin typeface="+mn-lt"/>
              </a:rPr>
              <a:t>less</a:t>
            </a:r>
            <a:r>
              <a:rPr lang="tr-TR" sz="2400" spc="0" dirty="0" smtClean="0">
                <a:solidFill>
                  <a:schemeClr val="tx1"/>
                </a:solidFill>
                <a:latin typeface="+mn-lt"/>
              </a:rPr>
              <a:t> </a:t>
            </a:r>
            <a:r>
              <a:rPr lang="tr-TR" sz="2400" spc="0" dirty="0" err="1" smtClean="0">
                <a:solidFill>
                  <a:schemeClr val="tx1"/>
                </a:solidFill>
                <a:latin typeface="+mn-lt"/>
              </a:rPr>
              <a:t>toxic</a:t>
            </a:r>
            <a:r>
              <a:rPr lang="tr-TR" sz="2400" spc="0" dirty="0" smtClean="0">
                <a:solidFill>
                  <a:schemeClr val="tx1"/>
                </a:solidFill>
                <a:latin typeface="+mn-lt"/>
              </a:rPr>
              <a:t> </a:t>
            </a:r>
            <a:r>
              <a:rPr lang="tr-TR" sz="2400" spc="0" dirty="0" err="1" smtClean="0">
                <a:solidFill>
                  <a:schemeClr val="tx1"/>
                </a:solidFill>
                <a:latin typeface="+mn-lt"/>
              </a:rPr>
              <a:t>substance</a:t>
            </a:r>
            <a:r>
              <a:rPr lang="tr-TR" sz="2400" spc="0" dirty="0" smtClean="0">
                <a:solidFill>
                  <a:schemeClr val="tx1"/>
                </a:solidFill>
                <a:latin typeface="+mn-lt"/>
              </a:rPr>
              <a:t> </a:t>
            </a:r>
            <a:r>
              <a:rPr lang="tr-TR" sz="2400" spc="0" dirty="0" err="1" smtClean="0">
                <a:solidFill>
                  <a:schemeClr val="tx1"/>
                </a:solidFill>
                <a:latin typeface="+mn-lt"/>
              </a:rPr>
              <a:t>and</a:t>
            </a:r>
            <a:r>
              <a:rPr lang="tr-TR" sz="2400" spc="0" dirty="0" smtClean="0">
                <a:solidFill>
                  <a:schemeClr val="tx1"/>
                </a:solidFill>
                <a:latin typeface="+mn-lt"/>
              </a:rPr>
              <a:t> </a:t>
            </a:r>
            <a:r>
              <a:rPr lang="tr-TR" sz="2400" spc="0" dirty="0" err="1" smtClean="0">
                <a:solidFill>
                  <a:schemeClr val="tx1"/>
                </a:solidFill>
                <a:latin typeface="+mn-lt"/>
              </a:rPr>
              <a:t>disease</a:t>
            </a:r>
            <a:r>
              <a:rPr lang="tr-TR" sz="2400" spc="0" dirty="0" smtClean="0">
                <a:solidFill>
                  <a:schemeClr val="tx1"/>
                </a:solidFill>
                <a:latin typeface="+mn-lt"/>
              </a:rPr>
              <a:t>.</a:t>
            </a:r>
            <a:r>
              <a:rPr lang="tr-TR" sz="2400" spc="0" dirty="0">
                <a:solidFill>
                  <a:schemeClr val="tx1"/>
                </a:solidFill>
                <a:latin typeface="+mn-lt"/>
              </a:rPr>
              <a:t> </a:t>
            </a:r>
            <a:r>
              <a:rPr lang="tr-TR" sz="2400" spc="0" dirty="0" err="1" smtClean="0">
                <a:solidFill>
                  <a:schemeClr val="tx1"/>
                </a:solidFill>
                <a:latin typeface="+mn-lt"/>
              </a:rPr>
              <a:t>Addicts</a:t>
            </a:r>
            <a:r>
              <a:rPr lang="tr-TR" sz="2400" spc="0" dirty="0" smtClean="0">
                <a:solidFill>
                  <a:schemeClr val="tx1"/>
                </a:solidFill>
                <a:latin typeface="+mn-lt"/>
              </a:rPr>
              <a:t> </a:t>
            </a:r>
            <a:r>
              <a:rPr lang="tr-TR" sz="2400" spc="0" dirty="0" err="1" smtClean="0">
                <a:solidFill>
                  <a:schemeClr val="tx1"/>
                </a:solidFill>
                <a:latin typeface="+mn-lt"/>
              </a:rPr>
              <a:t>may</a:t>
            </a:r>
            <a:r>
              <a:rPr lang="tr-TR" sz="2400" spc="0" dirty="0" smtClean="0">
                <a:solidFill>
                  <a:schemeClr val="tx1"/>
                </a:solidFill>
                <a:latin typeface="+mn-lt"/>
              </a:rPr>
              <a:t> </a:t>
            </a:r>
            <a:r>
              <a:rPr lang="tr-TR" sz="2400" spc="0" dirty="0" err="1" smtClean="0">
                <a:solidFill>
                  <a:schemeClr val="tx1"/>
                </a:solidFill>
                <a:latin typeface="+mn-lt"/>
              </a:rPr>
              <a:t>receive</a:t>
            </a:r>
            <a:r>
              <a:rPr lang="tr-TR" sz="2400" spc="0" dirty="0" smtClean="0">
                <a:solidFill>
                  <a:schemeClr val="tx1"/>
                </a:solidFill>
                <a:latin typeface="+mn-lt"/>
              </a:rPr>
              <a:t> </a:t>
            </a:r>
            <a:r>
              <a:rPr lang="tr-TR" sz="2400" spc="0" dirty="0" err="1" smtClean="0">
                <a:solidFill>
                  <a:schemeClr val="tx1"/>
                </a:solidFill>
                <a:latin typeface="+mn-lt"/>
              </a:rPr>
              <a:t>less</a:t>
            </a:r>
            <a:r>
              <a:rPr lang="tr-TR" sz="2400" spc="0" dirty="0" smtClean="0">
                <a:solidFill>
                  <a:schemeClr val="tx1"/>
                </a:solidFill>
                <a:latin typeface="+mn-lt"/>
              </a:rPr>
              <a:t> </a:t>
            </a:r>
            <a:r>
              <a:rPr lang="tr-TR" sz="2400" spc="0" dirty="0" err="1" smtClean="0">
                <a:solidFill>
                  <a:schemeClr val="tx1"/>
                </a:solidFill>
                <a:latin typeface="+mn-lt"/>
              </a:rPr>
              <a:t>nicotine</a:t>
            </a:r>
            <a:r>
              <a:rPr lang="tr-TR" sz="2400" spc="0" dirty="0" smtClean="0">
                <a:solidFill>
                  <a:schemeClr val="tx1"/>
                </a:solidFill>
                <a:latin typeface="+mn-lt"/>
              </a:rPr>
              <a:t> </a:t>
            </a:r>
            <a:r>
              <a:rPr lang="tr-TR" sz="2400" spc="0" dirty="0" err="1" smtClean="0">
                <a:solidFill>
                  <a:schemeClr val="tx1"/>
                </a:solidFill>
                <a:latin typeface="+mn-lt"/>
              </a:rPr>
              <a:t>with</a:t>
            </a:r>
            <a:r>
              <a:rPr lang="tr-TR" sz="2400" spc="0" dirty="0" smtClean="0">
                <a:solidFill>
                  <a:schemeClr val="tx1"/>
                </a:solidFill>
                <a:latin typeface="+mn-lt"/>
              </a:rPr>
              <a:t> </a:t>
            </a:r>
            <a:r>
              <a:rPr lang="tr-TR" sz="2400" spc="0" dirty="0" err="1" smtClean="0">
                <a:solidFill>
                  <a:schemeClr val="tx1"/>
                </a:solidFill>
                <a:latin typeface="+mn-lt"/>
              </a:rPr>
              <a:t>these</a:t>
            </a:r>
            <a:r>
              <a:rPr lang="tr-TR" sz="2400" spc="0" dirty="0" smtClean="0">
                <a:solidFill>
                  <a:schemeClr val="tx1"/>
                </a:solidFill>
                <a:latin typeface="+mn-lt"/>
              </a:rPr>
              <a:t> </a:t>
            </a:r>
            <a:r>
              <a:rPr lang="tr-TR" sz="2400" spc="0" dirty="0" err="1" smtClean="0">
                <a:solidFill>
                  <a:schemeClr val="tx1"/>
                </a:solidFill>
                <a:latin typeface="+mn-lt"/>
              </a:rPr>
              <a:t>devices</a:t>
            </a:r>
            <a:r>
              <a:rPr lang="tr-TR" sz="2400" spc="0" dirty="0" smtClean="0">
                <a:solidFill>
                  <a:schemeClr val="tx1"/>
                </a:solidFill>
                <a:latin typeface="+mn-lt"/>
              </a:rPr>
              <a:t>, but </a:t>
            </a:r>
            <a:r>
              <a:rPr lang="tr-TR" sz="2400" spc="0" dirty="0" err="1" smtClean="0">
                <a:solidFill>
                  <a:schemeClr val="tx1"/>
                </a:solidFill>
                <a:latin typeface="+mn-lt"/>
              </a:rPr>
              <a:t>still</a:t>
            </a:r>
            <a:r>
              <a:rPr lang="tr-TR" sz="2400" spc="0" dirty="0" smtClean="0">
                <a:solidFill>
                  <a:schemeClr val="tx1"/>
                </a:solidFill>
                <a:latin typeface="+mn-lt"/>
              </a:rPr>
              <a:t> </a:t>
            </a:r>
            <a:r>
              <a:rPr lang="tr-TR" sz="2400" spc="0" dirty="0" err="1" smtClean="0">
                <a:solidFill>
                  <a:schemeClr val="tx1"/>
                </a:solidFill>
                <a:latin typeface="+mn-lt"/>
              </a:rPr>
              <a:t>we</a:t>
            </a:r>
            <a:r>
              <a:rPr lang="tr-TR" sz="2400" spc="0" dirty="0" smtClean="0">
                <a:solidFill>
                  <a:schemeClr val="tx1"/>
                </a:solidFill>
                <a:latin typeface="+mn-lt"/>
              </a:rPr>
              <a:t> </a:t>
            </a:r>
            <a:r>
              <a:rPr lang="tr-TR" sz="2400" spc="0" dirty="0" err="1" smtClean="0">
                <a:solidFill>
                  <a:schemeClr val="tx1"/>
                </a:solidFill>
                <a:latin typeface="+mn-lt"/>
              </a:rPr>
              <a:t>don’t</a:t>
            </a:r>
            <a:r>
              <a:rPr lang="tr-TR" sz="2400" spc="0" dirty="0" smtClean="0">
                <a:solidFill>
                  <a:schemeClr val="tx1"/>
                </a:solidFill>
                <a:latin typeface="+mn-lt"/>
              </a:rPr>
              <a:t> </a:t>
            </a:r>
            <a:r>
              <a:rPr lang="tr-TR" sz="2400" spc="0" dirty="0" err="1" smtClean="0">
                <a:solidFill>
                  <a:schemeClr val="tx1"/>
                </a:solidFill>
                <a:latin typeface="+mn-lt"/>
              </a:rPr>
              <a:t>advise</a:t>
            </a:r>
            <a:r>
              <a:rPr lang="tr-TR" sz="2400" spc="0" dirty="0" smtClean="0">
                <a:solidFill>
                  <a:schemeClr val="tx1"/>
                </a:solidFill>
                <a:latin typeface="+mn-lt"/>
              </a:rPr>
              <a:t> </a:t>
            </a:r>
            <a:r>
              <a:rPr lang="tr-TR" sz="2400" spc="0" dirty="0" err="1" smtClean="0">
                <a:solidFill>
                  <a:schemeClr val="tx1"/>
                </a:solidFill>
                <a:latin typeface="+mn-lt"/>
              </a:rPr>
              <a:t>them</a:t>
            </a:r>
            <a:r>
              <a:rPr lang="tr-TR" sz="2400" spc="0" dirty="0" smtClean="0">
                <a:solidFill>
                  <a:schemeClr val="tx1"/>
                </a:solidFill>
                <a:latin typeface="+mn-lt"/>
              </a:rPr>
              <a:t>. </a:t>
            </a:r>
            <a:r>
              <a:rPr lang="tr-TR" sz="2400" spc="0" dirty="0" err="1" smtClean="0">
                <a:solidFill>
                  <a:schemeClr val="tx1"/>
                </a:solidFill>
                <a:latin typeface="+mn-lt"/>
              </a:rPr>
              <a:t>Their</a:t>
            </a:r>
            <a:r>
              <a:rPr lang="tr-TR" sz="2400" spc="0" dirty="0" smtClean="0">
                <a:solidFill>
                  <a:schemeClr val="tx1"/>
                </a:solidFill>
                <a:latin typeface="+mn-lt"/>
              </a:rPr>
              <a:t> </a:t>
            </a:r>
            <a:r>
              <a:rPr lang="tr-TR" sz="2400" spc="0" dirty="0" err="1" smtClean="0">
                <a:solidFill>
                  <a:schemeClr val="tx1"/>
                </a:solidFill>
                <a:latin typeface="+mn-lt"/>
              </a:rPr>
              <a:t>use</a:t>
            </a:r>
            <a:r>
              <a:rPr lang="tr-TR" sz="2400" spc="0" dirty="0" smtClean="0">
                <a:solidFill>
                  <a:schemeClr val="tx1"/>
                </a:solidFill>
                <a:latin typeface="+mn-lt"/>
              </a:rPr>
              <a:t> is </a:t>
            </a:r>
            <a:r>
              <a:rPr lang="tr-TR" sz="2400" spc="0" dirty="0" err="1" smtClean="0">
                <a:solidFill>
                  <a:schemeClr val="tx1"/>
                </a:solidFill>
                <a:latin typeface="+mn-lt"/>
              </a:rPr>
              <a:t>increasing</a:t>
            </a:r>
            <a:r>
              <a:rPr lang="tr-TR" sz="2400" spc="0" dirty="0" smtClean="0">
                <a:solidFill>
                  <a:schemeClr val="tx1"/>
                </a:solidFill>
                <a:latin typeface="+mn-lt"/>
              </a:rPr>
              <a:t> in </a:t>
            </a:r>
            <a:r>
              <a:rPr lang="tr-TR" sz="2400" spc="0" dirty="0" err="1" smtClean="0">
                <a:solidFill>
                  <a:schemeClr val="tx1"/>
                </a:solidFill>
                <a:latin typeface="+mn-lt"/>
              </a:rPr>
              <a:t>young</a:t>
            </a:r>
            <a:r>
              <a:rPr lang="tr-TR" sz="2400" spc="0" dirty="0" smtClean="0">
                <a:solidFill>
                  <a:schemeClr val="tx1"/>
                </a:solidFill>
                <a:latin typeface="+mn-lt"/>
              </a:rPr>
              <a:t> </a:t>
            </a:r>
            <a:r>
              <a:rPr lang="tr-TR" sz="2400" spc="0" dirty="0" err="1" smtClean="0">
                <a:solidFill>
                  <a:schemeClr val="tx1"/>
                </a:solidFill>
                <a:latin typeface="+mn-lt"/>
              </a:rPr>
              <a:t>people</a:t>
            </a:r>
            <a:r>
              <a:rPr lang="tr-TR" sz="2400" spc="0" dirty="0">
                <a:solidFill>
                  <a:schemeClr val="tx1"/>
                </a:solidFill>
                <a:latin typeface="+mn-lt"/>
              </a:rPr>
              <a:t>.</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Electronic </a:t>
            </a:r>
            <a:r>
              <a:rPr lang="tr-TR" sz="4800" dirty="0" err="1" smtClean="0">
                <a:solidFill>
                  <a:schemeClr val="accent3">
                    <a:lumMod val="50000"/>
                  </a:schemeClr>
                </a:solidFill>
              </a:rPr>
              <a:t>Cigarettes</a:t>
            </a:r>
            <a:endParaRPr lang="tr-TR" sz="4800" dirty="0">
              <a:solidFill>
                <a:schemeClr val="accent3">
                  <a:lumMod val="50000"/>
                </a:schemeClr>
              </a:solidFill>
            </a:endParaRPr>
          </a:p>
        </p:txBody>
      </p:sp>
      <p:pic>
        <p:nvPicPr>
          <p:cNvPr id="2" name="Resim 1"/>
          <p:cNvPicPr>
            <a:picLocks noChangeAspect="1"/>
          </p:cNvPicPr>
          <p:nvPr/>
        </p:nvPicPr>
        <p:blipFill>
          <a:blip r:embed="rId2">
            <a:clrChange>
              <a:clrFrom>
                <a:srgbClr val="CAD8E5"/>
              </a:clrFrom>
              <a:clrTo>
                <a:srgbClr val="CAD8E5">
                  <a:alpha val="0"/>
                </a:srgbClr>
              </a:clrTo>
            </a:clrChange>
          </a:blip>
          <a:stretch>
            <a:fillRect/>
          </a:stretch>
        </p:blipFill>
        <p:spPr>
          <a:xfrm>
            <a:off x="8464732" y="1182355"/>
            <a:ext cx="3727268" cy="2841005"/>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59" y="4177404"/>
            <a:ext cx="4763407" cy="2680596"/>
          </a:xfrm>
          <a:prstGeom prst="rect">
            <a:avLst/>
          </a:prstGeom>
        </p:spPr>
      </p:pic>
    </p:spTree>
    <p:extLst>
      <p:ext uri="{BB962C8B-B14F-4D97-AF65-F5344CB8AC3E}">
        <p14:creationId xmlns:p14="http://schemas.microsoft.com/office/powerpoint/2010/main" val="2216394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4207719"/>
          </a:xfrm>
        </p:spPr>
        <p:txBody>
          <a:bodyPr/>
          <a:lstStyle/>
          <a:p>
            <a:pPr marL="342900" lvl="0" indent="-342900" algn="just">
              <a:buFont typeface="Wingdings" panose="05000000000000000000" pitchFamily="2" charset="2"/>
              <a:buChar char="§"/>
            </a:pPr>
            <a:r>
              <a:rPr lang="tr-TR" spc="0" dirty="0" err="1" smtClean="0">
                <a:solidFill>
                  <a:schemeClr val="tx1"/>
                </a:solidFill>
                <a:latin typeface="+mn-lt"/>
              </a:rPr>
              <a:t>Doctor’s</a:t>
            </a:r>
            <a:r>
              <a:rPr lang="tr-TR" spc="0" dirty="0" smtClean="0">
                <a:solidFill>
                  <a:schemeClr val="tx1"/>
                </a:solidFill>
                <a:latin typeface="+mn-lt"/>
              </a:rPr>
              <a:t> </a:t>
            </a:r>
            <a:r>
              <a:rPr lang="tr-TR" spc="0" dirty="0" err="1" smtClean="0">
                <a:solidFill>
                  <a:schemeClr val="tx1"/>
                </a:solidFill>
                <a:latin typeface="+mn-lt"/>
              </a:rPr>
              <a:t>function</a:t>
            </a:r>
            <a:r>
              <a:rPr lang="tr-TR" spc="0" dirty="0" smtClean="0">
                <a:solidFill>
                  <a:schemeClr val="tx1"/>
                </a:solidFill>
                <a:latin typeface="+mn-lt"/>
              </a:rPr>
              <a:t> is </a:t>
            </a:r>
            <a:r>
              <a:rPr lang="tr-TR" spc="0" dirty="0" err="1" smtClean="0">
                <a:solidFill>
                  <a:schemeClr val="tx1"/>
                </a:solidFill>
                <a:latin typeface="+mn-lt"/>
              </a:rPr>
              <a:t>important</a:t>
            </a:r>
            <a:r>
              <a:rPr lang="tr-TR" spc="0" dirty="0" smtClean="0">
                <a:solidFill>
                  <a:schemeClr val="tx1"/>
                </a:solidFill>
                <a:latin typeface="+mn-lt"/>
              </a:rPr>
              <a:t>, </a:t>
            </a:r>
            <a:r>
              <a:rPr lang="tr-TR" spc="0" dirty="0" err="1" smtClean="0">
                <a:solidFill>
                  <a:schemeClr val="tx1"/>
                </a:solidFill>
                <a:latin typeface="+mn-lt"/>
              </a:rPr>
              <a:t>advice</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quit</a:t>
            </a:r>
            <a:r>
              <a:rPr lang="tr-TR" spc="0" dirty="0" smtClean="0">
                <a:solidFill>
                  <a:schemeClr val="tx1"/>
                </a:solidFill>
                <a:latin typeface="+mn-lt"/>
              </a:rPr>
              <a:t> </a:t>
            </a:r>
            <a:r>
              <a:rPr lang="tr-TR" spc="0" dirty="0" err="1" smtClean="0">
                <a:solidFill>
                  <a:schemeClr val="tx1"/>
                </a:solidFill>
                <a:latin typeface="+mn-lt"/>
              </a:rPr>
              <a:t>during</a:t>
            </a:r>
            <a:r>
              <a:rPr lang="tr-TR" spc="0" dirty="0" smtClean="0">
                <a:solidFill>
                  <a:schemeClr val="tx1"/>
                </a:solidFill>
                <a:latin typeface="+mn-lt"/>
              </a:rPr>
              <a:t> a severe </a:t>
            </a:r>
            <a:r>
              <a:rPr lang="tr-TR" spc="0" dirty="0" err="1" smtClean="0">
                <a:solidFill>
                  <a:schemeClr val="tx1"/>
                </a:solidFill>
                <a:latin typeface="+mn-lt"/>
              </a:rPr>
              <a:t>illness</a:t>
            </a:r>
            <a:r>
              <a:rPr lang="tr-TR" spc="0" dirty="0" smtClean="0">
                <a:solidFill>
                  <a:schemeClr val="tx1"/>
                </a:solidFill>
                <a:latin typeface="+mn-lt"/>
              </a:rPr>
              <a:t> is </a:t>
            </a:r>
            <a:r>
              <a:rPr lang="tr-TR" spc="0" dirty="0" err="1" smtClean="0">
                <a:solidFill>
                  <a:schemeClr val="tx1"/>
                </a:solidFill>
                <a:latin typeface="+mn-lt"/>
              </a:rPr>
              <a:t>very</a:t>
            </a:r>
            <a:r>
              <a:rPr lang="tr-TR" spc="0" dirty="0" smtClean="0">
                <a:solidFill>
                  <a:schemeClr val="tx1"/>
                </a:solidFill>
                <a:latin typeface="+mn-lt"/>
              </a:rPr>
              <a:t> </a:t>
            </a:r>
            <a:r>
              <a:rPr lang="tr-TR" spc="0" dirty="0" err="1" smtClean="0">
                <a:solidFill>
                  <a:schemeClr val="tx1"/>
                </a:solidFill>
                <a:latin typeface="+mn-lt"/>
              </a:rPr>
              <a:t>useful</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Every</a:t>
            </a:r>
            <a:r>
              <a:rPr lang="tr-TR" spc="0" dirty="0" smtClean="0">
                <a:solidFill>
                  <a:schemeClr val="tx1"/>
                </a:solidFill>
                <a:latin typeface="+mn-lt"/>
              </a:rPr>
              <a:t> </a:t>
            </a:r>
            <a:r>
              <a:rPr lang="tr-TR" spc="0" dirty="0" err="1" smtClean="0">
                <a:solidFill>
                  <a:schemeClr val="tx1"/>
                </a:solidFill>
                <a:latin typeface="+mn-lt"/>
              </a:rPr>
              <a:t>patient’s</a:t>
            </a:r>
            <a:r>
              <a:rPr lang="tr-TR" spc="0" dirty="0" smtClean="0">
                <a:solidFill>
                  <a:schemeClr val="tx1"/>
                </a:solidFill>
                <a:latin typeface="+mn-lt"/>
              </a:rPr>
              <a:t> </a:t>
            </a:r>
            <a:r>
              <a:rPr lang="tr-TR" spc="0" dirty="0" err="1" smtClean="0">
                <a:solidFill>
                  <a:schemeClr val="tx1"/>
                </a:solidFill>
                <a:latin typeface="+mn-lt"/>
              </a:rPr>
              <a:t>cigarette</a:t>
            </a:r>
            <a:r>
              <a:rPr lang="tr-TR" spc="0" dirty="0" smtClean="0">
                <a:solidFill>
                  <a:schemeClr val="tx1"/>
                </a:solidFill>
                <a:latin typeface="+mn-lt"/>
              </a:rPr>
              <a:t> </a:t>
            </a:r>
            <a:r>
              <a:rPr lang="tr-TR" spc="0" dirty="0" err="1" smtClean="0">
                <a:solidFill>
                  <a:schemeClr val="tx1"/>
                </a:solidFill>
                <a:latin typeface="+mn-lt"/>
              </a:rPr>
              <a:t>history</a:t>
            </a:r>
            <a:r>
              <a:rPr lang="tr-TR" spc="0" dirty="0" smtClean="0">
                <a:solidFill>
                  <a:schemeClr val="tx1"/>
                </a:solidFill>
                <a:latin typeface="+mn-lt"/>
              </a:rPr>
              <a:t> </a:t>
            </a:r>
            <a:r>
              <a:rPr lang="tr-TR" spc="0" dirty="0" err="1" smtClean="0">
                <a:solidFill>
                  <a:schemeClr val="tx1"/>
                </a:solidFill>
                <a:latin typeface="+mn-lt"/>
              </a:rPr>
              <a:t>must</a:t>
            </a:r>
            <a:r>
              <a:rPr lang="tr-TR" spc="0" dirty="0" smtClean="0">
                <a:solidFill>
                  <a:schemeClr val="tx1"/>
                </a:solidFill>
                <a:latin typeface="+mn-lt"/>
              </a:rPr>
              <a:t> be </a:t>
            </a:r>
            <a:r>
              <a:rPr lang="tr-TR" spc="0" dirty="0" err="1" smtClean="0">
                <a:solidFill>
                  <a:schemeClr val="tx1"/>
                </a:solidFill>
                <a:latin typeface="+mn-lt"/>
              </a:rPr>
              <a:t>asked</a:t>
            </a:r>
            <a:r>
              <a:rPr lang="tr-TR" spc="0" dirty="0" smtClean="0">
                <a:solidFill>
                  <a:schemeClr val="tx1"/>
                </a:solidFill>
                <a:latin typeface="+mn-lt"/>
              </a:rPr>
              <a:t>.</a:t>
            </a:r>
          </a:p>
          <a:p>
            <a:pPr marL="342900" lvl="0" indent="-342900" algn="just">
              <a:buFont typeface="Wingdings" panose="05000000000000000000" pitchFamily="2" charset="2"/>
              <a:buChar char="§"/>
            </a:pPr>
            <a:r>
              <a:rPr lang="tr-TR" spc="0" dirty="0" err="1" smtClean="0">
                <a:solidFill>
                  <a:schemeClr val="tx1"/>
                </a:solidFill>
                <a:latin typeface="+mn-lt"/>
              </a:rPr>
              <a:t>Smokers</a:t>
            </a:r>
            <a:r>
              <a:rPr lang="tr-TR" spc="0" dirty="0" smtClean="0">
                <a:solidFill>
                  <a:schemeClr val="tx1"/>
                </a:solidFill>
                <a:latin typeface="+mn-lt"/>
              </a:rPr>
              <a:t> </a:t>
            </a:r>
            <a:r>
              <a:rPr lang="tr-TR" spc="0" dirty="0" err="1" smtClean="0">
                <a:solidFill>
                  <a:schemeClr val="tx1"/>
                </a:solidFill>
                <a:latin typeface="+mn-lt"/>
              </a:rPr>
              <a:t>must</a:t>
            </a:r>
            <a:r>
              <a:rPr lang="tr-TR" spc="0" dirty="0" smtClean="0">
                <a:solidFill>
                  <a:schemeClr val="tx1"/>
                </a:solidFill>
                <a:latin typeface="+mn-lt"/>
              </a:rPr>
              <a:t> be </a:t>
            </a:r>
            <a:r>
              <a:rPr lang="tr-TR" spc="0" dirty="0" err="1" smtClean="0">
                <a:solidFill>
                  <a:schemeClr val="tx1"/>
                </a:solidFill>
                <a:latin typeface="+mn-lt"/>
              </a:rPr>
              <a:t>advised</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quit</a:t>
            </a:r>
            <a:r>
              <a:rPr lang="tr-TR" spc="0" dirty="0" smtClean="0">
                <a:solidFill>
                  <a:schemeClr val="tx1"/>
                </a:solidFill>
                <a:latin typeface="+mn-lt"/>
              </a:rPr>
              <a:t> </a:t>
            </a:r>
            <a:r>
              <a:rPr lang="tr-TR" spc="0" dirty="0" err="1" smtClean="0">
                <a:solidFill>
                  <a:schemeClr val="tx1"/>
                </a:solidFill>
                <a:latin typeface="+mn-lt"/>
              </a:rPr>
              <a:t>clearly</a:t>
            </a:r>
            <a:r>
              <a:rPr lang="tr-TR" spc="0" dirty="0" smtClean="0">
                <a:solidFill>
                  <a:schemeClr val="tx1"/>
                </a:solidFill>
                <a:latin typeface="+mn-lt"/>
              </a:rPr>
              <a:t>, </a:t>
            </a:r>
            <a:r>
              <a:rPr lang="tr-TR" spc="0" dirty="0" err="1" smtClean="0">
                <a:solidFill>
                  <a:schemeClr val="tx1"/>
                </a:solidFill>
                <a:latin typeface="+mn-lt"/>
              </a:rPr>
              <a:t>strongly</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surely</a:t>
            </a:r>
            <a:r>
              <a:rPr lang="tr-TR" spc="0" dirty="0" smtClean="0">
                <a:solidFill>
                  <a:schemeClr val="tx1"/>
                </a:solidFill>
                <a:latin typeface="+mn-lt"/>
              </a:rPr>
              <a:t>. </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For</a:t>
            </a:r>
            <a:r>
              <a:rPr lang="tr-TR" spc="0" dirty="0">
                <a:solidFill>
                  <a:schemeClr val="tx1"/>
                </a:solidFill>
                <a:latin typeface="+mn-lt"/>
              </a:rPr>
              <a:t> </a:t>
            </a:r>
            <a:r>
              <a:rPr lang="tr-TR" spc="0" dirty="0" err="1" smtClean="0">
                <a:solidFill>
                  <a:schemeClr val="tx1"/>
                </a:solidFill>
                <a:latin typeface="+mn-lt"/>
              </a:rPr>
              <a:t>smokers</a:t>
            </a:r>
            <a:r>
              <a:rPr lang="tr-TR" spc="0" dirty="0" smtClean="0">
                <a:solidFill>
                  <a:schemeClr val="tx1"/>
                </a:solidFill>
                <a:latin typeface="+mn-lt"/>
              </a:rPr>
              <a:t> </a:t>
            </a:r>
            <a:r>
              <a:rPr lang="tr-TR" spc="0" dirty="0" err="1" smtClean="0">
                <a:solidFill>
                  <a:schemeClr val="tx1"/>
                </a:solidFill>
                <a:latin typeface="+mn-lt"/>
              </a:rPr>
              <a:t>willing</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quit</a:t>
            </a:r>
            <a:r>
              <a:rPr lang="tr-TR" spc="0" dirty="0" smtClean="0">
                <a:solidFill>
                  <a:schemeClr val="tx1"/>
                </a:solidFill>
                <a:latin typeface="+mn-lt"/>
              </a:rPr>
              <a:t>, a </a:t>
            </a:r>
            <a:r>
              <a:rPr lang="tr-TR" spc="0" dirty="0" err="1" smtClean="0">
                <a:solidFill>
                  <a:schemeClr val="tx1"/>
                </a:solidFill>
                <a:latin typeface="+mn-lt"/>
              </a:rPr>
              <a:t>quit</a:t>
            </a:r>
            <a:r>
              <a:rPr lang="tr-TR" spc="0" dirty="0" smtClean="0">
                <a:solidFill>
                  <a:schemeClr val="tx1"/>
                </a:solidFill>
                <a:latin typeface="+mn-lt"/>
              </a:rPr>
              <a:t> </a:t>
            </a:r>
            <a:r>
              <a:rPr lang="tr-TR" spc="0" dirty="0" err="1" smtClean="0">
                <a:solidFill>
                  <a:schemeClr val="tx1"/>
                </a:solidFill>
                <a:latin typeface="+mn-lt"/>
              </a:rPr>
              <a:t>date</a:t>
            </a:r>
            <a:r>
              <a:rPr lang="tr-TR" spc="0" dirty="0" smtClean="0">
                <a:solidFill>
                  <a:schemeClr val="tx1"/>
                </a:solidFill>
                <a:latin typeface="+mn-lt"/>
              </a:rPr>
              <a:t> </a:t>
            </a:r>
            <a:r>
              <a:rPr lang="tr-TR" spc="0" dirty="0" err="1" smtClean="0">
                <a:solidFill>
                  <a:schemeClr val="tx1"/>
                </a:solidFill>
                <a:latin typeface="+mn-lt"/>
              </a:rPr>
              <a:t>must</a:t>
            </a:r>
            <a:r>
              <a:rPr lang="tr-TR" spc="0" dirty="0" smtClean="0">
                <a:solidFill>
                  <a:schemeClr val="tx1"/>
                </a:solidFill>
                <a:latin typeface="+mn-lt"/>
              </a:rPr>
              <a:t> be </a:t>
            </a:r>
            <a:r>
              <a:rPr lang="tr-TR" spc="0" dirty="0" err="1" smtClean="0">
                <a:solidFill>
                  <a:schemeClr val="tx1"/>
                </a:solidFill>
                <a:latin typeface="+mn-lt"/>
              </a:rPr>
              <a:t>decided</a:t>
            </a:r>
            <a:r>
              <a:rPr lang="tr-TR" spc="0" dirty="0" smtClean="0">
                <a:solidFill>
                  <a:schemeClr val="tx1"/>
                </a:solidFill>
                <a:latin typeface="+mn-lt"/>
              </a:rPr>
              <a:t> a </a:t>
            </a:r>
            <a:r>
              <a:rPr lang="tr-TR" spc="0" dirty="0" err="1" smtClean="0">
                <a:solidFill>
                  <a:schemeClr val="tx1"/>
                </a:solidFill>
                <a:latin typeface="+mn-lt"/>
              </a:rPr>
              <a:t>few</a:t>
            </a:r>
            <a:r>
              <a:rPr lang="tr-TR" spc="0" dirty="0" smtClean="0">
                <a:solidFill>
                  <a:schemeClr val="tx1"/>
                </a:solidFill>
                <a:latin typeface="+mn-lt"/>
              </a:rPr>
              <a:t> </a:t>
            </a:r>
            <a:r>
              <a:rPr lang="tr-TR" spc="0" dirty="0" err="1" smtClean="0">
                <a:solidFill>
                  <a:schemeClr val="tx1"/>
                </a:solidFill>
                <a:latin typeface="+mn-lt"/>
              </a:rPr>
              <a:t>weeks</a:t>
            </a:r>
            <a:r>
              <a:rPr lang="tr-TR" spc="0" dirty="0" smtClean="0">
                <a:solidFill>
                  <a:schemeClr val="tx1"/>
                </a:solidFill>
                <a:latin typeface="+mn-lt"/>
              </a:rPr>
              <a:t> </a:t>
            </a:r>
            <a:r>
              <a:rPr lang="tr-TR" spc="0" dirty="0" err="1" smtClean="0">
                <a:solidFill>
                  <a:schemeClr val="tx1"/>
                </a:solidFill>
                <a:latin typeface="+mn-lt"/>
              </a:rPr>
              <a:t>later</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smtClean="0">
                <a:solidFill>
                  <a:schemeClr val="tx1"/>
                </a:solidFill>
                <a:latin typeface="+mn-lt"/>
              </a:rPr>
              <a:t>A </a:t>
            </a:r>
            <a:r>
              <a:rPr lang="tr-TR" spc="0" dirty="0" err="1" smtClean="0">
                <a:solidFill>
                  <a:schemeClr val="tx1"/>
                </a:solidFill>
                <a:latin typeface="+mn-lt"/>
              </a:rPr>
              <a:t>control</a:t>
            </a:r>
            <a:r>
              <a:rPr lang="tr-TR" spc="0" dirty="0" smtClean="0">
                <a:solidFill>
                  <a:schemeClr val="tx1"/>
                </a:solidFill>
                <a:latin typeface="+mn-lt"/>
              </a:rPr>
              <a:t> </a:t>
            </a:r>
            <a:r>
              <a:rPr lang="tr-TR" spc="0" dirty="0" err="1" smtClean="0">
                <a:solidFill>
                  <a:schemeClr val="tx1"/>
                </a:solidFill>
                <a:latin typeface="+mn-lt"/>
              </a:rPr>
              <a:t>must</a:t>
            </a:r>
            <a:r>
              <a:rPr lang="tr-TR" spc="0" dirty="0" smtClean="0">
                <a:solidFill>
                  <a:schemeClr val="tx1"/>
                </a:solidFill>
                <a:latin typeface="+mn-lt"/>
              </a:rPr>
              <a:t> be </a:t>
            </a:r>
            <a:r>
              <a:rPr lang="tr-TR" spc="0" dirty="0" err="1" smtClean="0">
                <a:solidFill>
                  <a:schemeClr val="tx1"/>
                </a:solidFill>
                <a:latin typeface="+mn-lt"/>
              </a:rPr>
              <a:t>prepared</a:t>
            </a:r>
            <a:r>
              <a:rPr lang="tr-TR" spc="0" dirty="0" smtClean="0">
                <a:solidFill>
                  <a:schemeClr val="tx1"/>
                </a:solidFill>
                <a:latin typeface="+mn-lt"/>
              </a:rPr>
              <a:t> </a:t>
            </a:r>
            <a:r>
              <a:rPr lang="tr-TR" spc="0" dirty="0" err="1" smtClean="0">
                <a:solidFill>
                  <a:schemeClr val="tx1"/>
                </a:solidFill>
                <a:latin typeface="+mn-lt"/>
              </a:rPr>
              <a:t>near</a:t>
            </a:r>
            <a:r>
              <a:rPr lang="tr-TR" spc="0" dirty="0" smtClean="0">
                <a:solidFill>
                  <a:schemeClr val="tx1"/>
                </a:solidFill>
                <a:latin typeface="+mn-lt"/>
              </a:rPr>
              <a:t> </a:t>
            </a:r>
            <a:r>
              <a:rPr lang="tr-TR" spc="0" dirty="0" err="1" smtClean="0">
                <a:solidFill>
                  <a:schemeClr val="tx1"/>
                </a:solidFill>
                <a:latin typeface="+mn-lt"/>
              </a:rPr>
              <a:t>that</a:t>
            </a:r>
            <a:r>
              <a:rPr lang="tr-TR" spc="0" dirty="0" smtClean="0">
                <a:solidFill>
                  <a:schemeClr val="tx1"/>
                </a:solidFill>
                <a:latin typeface="+mn-lt"/>
              </a:rPr>
              <a:t> </a:t>
            </a:r>
            <a:r>
              <a:rPr lang="tr-TR" spc="0" dirty="0" err="1" smtClean="0">
                <a:solidFill>
                  <a:schemeClr val="tx1"/>
                </a:solidFill>
                <a:latin typeface="+mn-lt"/>
              </a:rPr>
              <a:t>date</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Successful</a:t>
            </a:r>
            <a:r>
              <a:rPr lang="tr-TR" spc="0" dirty="0" smtClean="0">
                <a:solidFill>
                  <a:schemeClr val="tx1"/>
                </a:solidFill>
                <a:latin typeface="+mn-lt"/>
              </a:rPr>
              <a:t> </a:t>
            </a:r>
            <a:r>
              <a:rPr lang="tr-TR" spc="0" dirty="0" err="1" smtClean="0">
                <a:solidFill>
                  <a:schemeClr val="tx1"/>
                </a:solidFill>
                <a:latin typeface="+mn-lt"/>
              </a:rPr>
              <a:t>quitting</a:t>
            </a:r>
            <a:r>
              <a:rPr lang="tr-TR" spc="0" dirty="0" smtClean="0">
                <a:solidFill>
                  <a:schemeClr val="tx1"/>
                </a:solidFill>
                <a:latin typeface="+mn-lt"/>
              </a:rPr>
              <a:t> is </a:t>
            </a:r>
            <a:r>
              <a:rPr lang="tr-TR" spc="0" dirty="0" err="1" smtClean="0">
                <a:solidFill>
                  <a:schemeClr val="tx1"/>
                </a:solidFill>
                <a:latin typeface="+mn-lt"/>
              </a:rPr>
              <a:t>proportional</a:t>
            </a:r>
            <a:r>
              <a:rPr lang="tr-TR" spc="0" dirty="0" smtClean="0">
                <a:solidFill>
                  <a:schemeClr val="tx1"/>
                </a:solidFill>
                <a:latin typeface="+mn-lt"/>
              </a:rPr>
              <a:t> </a:t>
            </a:r>
            <a:r>
              <a:rPr lang="tr-TR" spc="0" dirty="0" err="1" smtClean="0">
                <a:solidFill>
                  <a:schemeClr val="tx1"/>
                </a:solidFill>
                <a:latin typeface="+mn-lt"/>
              </a:rPr>
              <a:t>with</a:t>
            </a:r>
            <a:r>
              <a:rPr lang="tr-TR" spc="0" dirty="0" smtClean="0">
                <a:solidFill>
                  <a:schemeClr val="tx1"/>
                </a:solidFill>
                <a:latin typeface="+mn-lt"/>
              </a:rPr>
              <a:t> </a:t>
            </a:r>
            <a:r>
              <a:rPr lang="tr-TR" spc="0" dirty="0" err="1" smtClean="0">
                <a:solidFill>
                  <a:schemeClr val="tx1"/>
                </a:solidFill>
                <a:latin typeface="+mn-lt"/>
              </a:rPr>
              <a:t>doctor</a:t>
            </a:r>
            <a:r>
              <a:rPr lang="tr-TR" spc="0" dirty="0" smtClean="0">
                <a:solidFill>
                  <a:schemeClr val="tx1"/>
                </a:solidFill>
                <a:latin typeface="+mn-lt"/>
              </a:rPr>
              <a:t> </a:t>
            </a:r>
            <a:r>
              <a:rPr lang="tr-TR" spc="0" dirty="0" err="1" smtClean="0">
                <a:solidFill>
                  <a:schemeClr val="tx1"/>
                </a:solidFill>
                <a:latin typeface="+mn-lt"/>
              </a:rPr>
              <a:t>follow</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Some</a:t>
            </a:r>
            <a:r>
              <a:rPr lang="tr-TR" spc="0" dirty="0" smtClean="0">
                <a:solidFill>
                  <a:schemeClr val="tx1"/>
                </a:solidFill>
                <a:latin typeface="+mn-lt"/>
              </a:rPr>
              <a:t> </a:t>
            </a:r>
            <a:r>
              <a:rPr lang="tr-TR" spc="0" dirty="0" err="1" smtClean="0">
                <a:solidFill>
                  <a:schemeClr val="tx1"/>
                </a:solidFill>
                <a:latin typeface="+mn-lt"/>
              </a:rPr>
              <a:t>drugs</a:t>
            </a:r>
            <a:r>
              <a:rPr lang="tr-TR" spc="0" dirty="0" smtClean="0">
                <a:solidFill>
                  <a:schemeClr val="tx1"/>
                </a:solidFill>
                <a:latin typeface="+mn-lt"/>
              </a:rPr>
              <a:t> </a:t>
            </a:r>
            <a:r>
              <a:rPr lang="tr-TR" spc="0" dirty="0" err="1" smtClean="0">
                <a:solidFill>
                  <a:schemeClr val="tx1"/>
                </a:solidFill>
                <a:latin typeface="+mn-lt"/>
              </a:rPr>
              <a:t>may</a:t>
            </a:r>
            <a:r>
              <a:rPr lang="tr-TR" spc="0" dirty="0" smtClean="0">
                <a:solidFill>
                  <a:schemeClr val="tx1"/>
                </a:solidFill>
                <a:latin typeface="+mn-lt"/>
              </a:rPr>
              <a:t> be </a:t>
            </a:r>
            <a:r>
              <a:rPr lang="tr-TR" spc="0" dirty="0" err="1" smtClean="0">
                <a:solidFill>
                  <a:schemeClr val="tx1"/>
                </a:solidFill>
                <a:latin typeface="+mn-lt"/>
              </a:rPr>
              <a:t>used</a:t>
            </a:r>
            <a:r>
              <a:rPr lang="tr-TR" spc="0" dirty="0" smtClean="0">
                <a:solidFill>
                  <a:schemeClr val="tx1"/>
                </a:solidFill>
                <a:latin typeface="+mn-lt"/>
              </a:rPr>
              <a:t>.</a:t>
            </a:r>
            <a:endParaRPr lang="tr-TR"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How </a:t>
            </a:r>
            <a:r>
              <a:rPr lang="tr-TR" sz="4800" dirty="0" err="1" smtClean="0">
                <a:solidFill>
                  <a:schemeClr val="accent3">
                    <a:lumMod val="50000"/>
                  </a:schemeClr>
                </a:solidFill>
              </a:rPr>
              <a:t>to</a:t>
            </a:r>
            <a:r>
              <a:rPr lang="tr-TR" sz="4800" dirty="0" smtClean="0">
                <a:solidFill>
                  <a:schemeClr val="accent3">
                    <a:lumMod val="50000"/>
                  </a:schemeClr>
                </a:solidFill>
              </a:rPr>
              <a:t> </a:t>
            </a:r>
            <a:r>
              <a:rPr lang="tr-TR" sz="4800" dirty="0" err="1" smtClean="0">
                <a:solidFill>
                  <a:schemeClr val="accent3">
                    <a:lumMod val="50000"/>
                  </a:schemeClr>
                </a:solidFill>
              </a:rPr>
              <a:t>quit</a:t>
            </a:r>
            <a:r>
              <a:rPr lang="tr-TR" sz="4800" dirty="0" smtClean="0">
                <a:solidFill>
                  <a:schemeClr val="accent3">
                    <a:lumMod val="50000"/>
                  </a:schemeClr>
                </a:solidFill>
              </a:rPr>
              <a:t> </a:t>
            </a:r>
            <a:r>
              <a:rPr lang="tr-TR" sz="4800" dirty="0" err="1" smtClean="0">
                <a:solidFill>
                  <a:schemeClr val="accent3">
                    <a:lumMod val="50000"/>
                  </a:schemeClr>
                </a:solidFill>
              </a:rPr>
              <a:t>cigarette</a:t>
            </a:r>
            <a:endParaRPr lang="tr-TR" sz="4800" dirty="0">
              <a:solidFill>
                <a:schemeClr val="accent3">
                  <a:lumMod val="50000"/>
                </a:schemeClr>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68" y="4037484"/>
            <a:ext cx="5372411" cy="2820516"/>
          </a:xfrm>
          <a:prstGeom prst="rect">
            <a:avLst/>
          </a:prstGeom>
        </p:spPr>
      </p:pic>
    </p:spTree>
    <p:extLst>
      <p:ext uri="{BB962C8B-B14F-4D97-AF65-F5344CB8AC3E}">
        <p14:creationId xmlns:p14="http://schemas.microsoft.com/office/powerpoint/2010/main" val="1883101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4207719"/>
          </a:xfrm>
        </p:spPr>
        <p:txBody>
          <a:bodyPr/>
          <a:lstStyle/>
          <a:p>
            <a:pPr marL="342900" lvl="0" indent="-342900" algn="just">
              <a:buFont typeface="Wingdings" panose="05000000000000000000" pitchFamily="2" charset="2"/>
              <a:buChar char="§"/>
            </a:pPr>
            <a:r>
              <a:rPr lang="tr-TR" spc="0" dirty="0" err="1" smtClean="0">
                <a:solidFill>
                  <a:schemeClr val="tx1"/>
                </a:solidFill>
                <a:latin typeface="+mn-lt"/>
              </a:rPr>
              <a:t>Nicotine</a:t>
            </a:r>
            <a:r>
              <a:rPr lang="tr-TR" spc="0" dirty="0" smtClean="0">
                <a:solidFill>
                  <a:schemeClr val="tx1"/>
                </a:solidFill>
                <a:latin typeface="+mn-lt"/>
              </a:rPr>
              <a:t> </a:t>
            </a:r>
            <a:r>
              <a:rPr lang="tr-TR" spc="0" dirty="0" err="1" smtClean="0">
                <a:solidFill>
                  <a:schemeClr val="tx1"/>
                </a:solidFill>
                <a:latin typeface="+mn-lt"/>
              </a:rPr>
              <a:t>containing</a:t>
            </a:r>
            <a:r>
              <a:rPr lang="tr-TR" spc="0" dirty="0" smtClean="0">
                <a:solidFill>
                  <a:schemeClr val="tx1"/>
                </a:solidFill>
                <a:latin typeface="+mn-lt"/>
              </a:rPr>
              <a:t> </a:t>
            </a:r>
            <a:r>
              <a:rPr lang="tr-TR" spc="0" dirty="0" err="1" smtClean="0">
                <a:solidFill>
                  <a:schemeClr val="tx1"/>
                </a:solidFill>
                <a:latin typeface="+mn-lt"/>
              </a:rPr>
              <a:t>drugs</a:t>
            </a:r>
            <a:r>
              <a:rPr lang="tr-TR" spc="0" dirty="0" smtClean="0">
                <a:solidFill>
                  <a:schemeClr val="tx1"/>
                </a:solidFill>
                <a:latin typeface="+mn-lt"/>
              </a:rPr>
              <a:t>: </a:t>
            </a:r>
            <a:r>
              <a:rPr lang="tr-TR" spc="0" dirty="0" err="1" smtClean="0">
                <a:solidFill>
                  <a:schemeClr val="tx1"/>
                </a:solidFill>
                <a:latin typeface="+mn-lt"/>
              </a:rPr>
              <a:t>Band</a:t>
            </a:r>
            <a:r>
              <a:rPr lang="tr-TR" spc="0" dirty="0" smtClean="0">
                <a:solidFill>
                  <a:schemeClr val="tx1"/>
                </a:solidFill>
                <a:latin typeface="+mn-lt"/>
              </a:rPr>
              <a:t>, </a:t>
            </a:r>
            <a:r>
              <a:rPr lang="tr-TR" spc="0" dirty="0" err="1" smtClean="0">
                <a:solidFill>
                  <a:schemeClr val="tx1"/>
                </a:solidFill>
                <a:latin typeface="+mn-lt"/>
              </a:rPr>
              <a:t>gum</a:t>
            </a:r>
            <a:r>
              <a:rPr lang="tr-TR" spc="0" dirty="0" smtClean="0">
                <a:solidFill>
                  <a:schemeClr val="tx1"/>
                </a:solidFill>
                <a:latin typeface="+mn-lt"/>
              </a:rPr>
              <a:t>, </a:t>
            </a:r>
            <a:r>
              <a:rPr lang="tr-TR" spc="0" dirty="0">
                <a:solidFill>
                  <a:schemeClr val="tx1"/>
                </a:solidFill>
                <a:latin typeface="+mn-lt"/>
              </a:rPr>
              <a:t>pastil, </a:t>
            </a:r>
            <a:r>
              <a:rPr lang="tr-TR" spc="0" dirty="0" err="1" smtClean="0">
                <a:solidFill>
                  <a:schemeClr val="tx1"/>
                </a:solidFill>
                <a:latin typeface="+mn-lt"/>
              </a:rPr>
              <a:t>mouth</a:t>
            </a:r>
            <a:r>
              <a:rPr lang="tr-TR" spc="0" dirty="0" smtClean="0">
                <a:solidFill>
                  <a:schemeClr val="tx1"/>
                </a:solidFill>
                <a:latin typeface="+mn-lt"/>
              </a:rPr>
              <a:t>/</a:t>
            </a:r>
            <a:r>
              <a:rPr lang="tr-TR" spc="0" dirty="0" err="1" smtClean="0">
                <a:solidFill>
                  <a:schemeClr val="tx1"/>
                </a:solidFill>
                <a:latin typeface="+mn-lt"/>
              </a:rPr>
              <a:t>nose</a:t>
            </a:r>
            <a:r>
              <a:rPr lang="tr-TR" spc="0" dirty="0" smtClean="0">
                <a:solidFill>
                  <a:schemeClr val="tx1"/>
                </a:solidFill>
                <a:latin typeface="+mn-lt"/>
              </a:rPr>
              <a:t> </a:t>
            </a:r>
            <a:r>
              <a:rPr lang="tr-TR" spc="0" dirty="0" err="1" smtClean="0">
                <a:solidFill>
                  <a:schemeClr val="tx1"/>
                </a:solidFill>
                <a:latin typeface="+mn-lt"/>
              </a:rPr>
              <a:t>spray</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Antidepressant</a:t>
            </a:r>
            <a:r>
              <a:rPr lang="tr-TR" spc="0" dirty="0" smtClean="0">
                <a:solidFill>
                  <a:schemeClr val="tx1"/>
                </a:solidFill>
                <a:latin typeface="+mn-lt"/>
              </a:rPr>
              <a:t>: </a:t>
            </a:r>
            <a:r>
              <a:rPr lang="tr-TR" spc="0" dirty="0" err="1">
                <a:solidFill>
                  <a:schemeClr val="tx1"/>
                </a:solidFill>
                <a:latin typeface="+mn-lt"/>
              </a:rPr>
              <a:t>Bupropion</a:t>
            </a:r>
            <a:r>
              <a:rPr lang="tr-TR" spc="0" dirty="0">
                <a:solidFill>
                  <a:schemeClr val="tx1"/>
                </a:solidFill>
                <a:latin typeface="+mn-lt"/>
              </a:rPr>
              <a:t>, </a:t>
            </a:r>
            <a:r>
              <a:rPr lang="tr-TR" spc="0" dirty="0" err="1">
                <a:solidFill>
                  <a:schemeClr val="tx1"/>
                </a:solidFill>
                <a:latin typeface="+mn-lt"/>
              </a:rPr>
              <a:t>vareniklin</a:t>
            </a:r>
            <a:r>
              <a:rPr lang="tr-TR" spc="0" dirty="0">
                <a:solidFill>
                  <a:schemeClr val="tx1"/>
                </a:solidFill>
                <a:latin typeface="+mn-lt"/>
              </a:rPr>
              <a:t>, </a:t>
            </a:r>
            <a:r>
              <a:rPr lang="tr-TR" spc="0" dirty="0" err="1">
                <a:solidFill>
                  <a:schemeClr val="tx1"/>
                </a:solidFill>
                <a:latin typeface="+mn-lt"/>
              </a:rPr>
              <a:t>klonidin</a:t>
            </a:r>
            <a:r>
              <a:rPr lang="tr-TR" spc="0" dirty="0">
                <a:solidFill>
                  <a:schemeClr val="tx1"/>
                </a:solidFill>
                <a:latin typeface="+mn-lt"/>
              </a:rPr>
              <a:t> </a:t>
            </a:r>
          </a:p>
          <a:p>
            <a:pPr marL="342900" lvl="0" indent="-342900" algn="just">
              <a:buFont typeface="Wingdings" panose="05000000000000000000" pitchFamily="2" charset="2"/>
              <a:buChar char="§"/>
            </a:pPr>
            <a:r>
              <a:rPr lang="tr-TR" spc="0" dirty="0" smtClean="0">
                <a:solidFill>
                  <a:schemeClr val="tx1"/>
                </a:solidFill>
                <a:latin typeface="+mn-lt"/>
              </a:rPr>
              <a:t>A </a:t>
            </a:r>
            <a:r>
              <a:rPr lang="tr-TR" spc="0" dirty="0" err="1" smtClean="0">
                <a:solidFill>
                  <a:schemeClr val="tx1"/>
                </a:solidFill>
                <a:latin typeface="+mn-lt"/>
              </a:rPr>
              <a:t>few</a:t>
            </a:r>
            <a:r>
              <a:rPr lang="tr-TR" spc="0" dirty="0" smtClean="0">
                <a:solidFill>
                  <a:schemeClr val="tx1"/>
                </a:solidFill>
                <a:latin typeface="+mn-lt"/>
              </a:rPr>
              <a:t> </a:t>
            </a:r>
            <a:r>
              <a:rPr lang="tr-TR" spc="0" dirty="0" err="1" smtClean="0">
                <a:solidFill>
                  <a:schemeClr val="tx1"/>
                </a:solidFill>
                <a:latin typeface="+mn-lt"/>
              </a:rPr>
              <a:t>weeks</a:t>
            </a:r>
            <a:r>
              <a:rPr lang="tr-TR" spc="0" dirty="0" smtClean="0">
                <a:solidFill>
                  <a:schemeClr val="tx1"/>
                </a:solidFill>
                <a:latin typeface="+mn-lt"/>
              </a:rPr>
              <a:t> </a:t>
            </a:r>
            <a:r>
              <a:rPr lang="tr-TR" spc="0" dirty="0" err="1" smtClean="0">
                <a:solidFill>
                  <a:schemeClr val="tx1"/>
                </a:solidFill>
                <a:latin typeface="+mn-lt"/>
              </a:rPr>
              <a:t>before</a:t>
            </a:r>
            <a:r>
              <a:rPr lang="tr-TR" spc="0" dirty="0" smtClean="0">
                <a:solidFill>
                  <a:schemeClr val="tx1"/>
                </a:solidFill>
                <a:latin typeface="+mn-lt"/>
              </a:rPr>
              <a:t> </a:t>
            </a:r>
            <a:r>
              <a:rPr lang="tr-TR" spc="0" dirty="0" err="1" smtClean="0">
                <a:solidFill>
                  <a:schemeClr val="tx1"/>
                </a:solidFill>
                <a:latin typeface="+mn-lt"/>
              </a:rPr>
              <a:t>quitting</a:t>
            </a:r>
            <a:r>
              <a:rPr lang="tr-TR" spc="0" dirty="0" smtClean="0">
                <a:solidFill>
                  <a:schemeClr val="tx1"/>
                </a:solidFill>
                <a:latin typeface="+mn-lt"/>
              </a:rPr>
              <a:t> </a:t>
            </a:r>
            <a:r>
              <a:rPr lang="tr-TR" spc="0" dirty="0" err="1" smtClean="0">
                <a:solidFill>
                  <a:schemeClr val="tx1"/>
                </a:solidFill>
                <a:latin typeface="+mn-lt"/>
              </a:rPr>
              <a:t>date</a:t>
            </a:r>
            <a:r>
              <a:rPr lang="tr-TR" spc="0" dirty="0" smtClean="0">
                <a:solidFill>
                  <a:schemeClr val="tx1"/>
                </a:solidFill>
                <a:latin typeface="+mn-lt"/>
              </a:rPr>
              <a:t>, </a:t>
            </a:r>
            <a:r>
              <a:rPr lang="tr-TR" spc="0" dirty="0" err="1" smtClean="0">
                <a:solidFill>
                  <a:schemeClr val="tx1"/>
                </a:solidFill>
                <a:latin typeface="+mn-lt"/>
              </a:rPr>
              <a:t>nicotine</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antidepressant</a:t>
            </a:r>
            <a:r>
              <a:rPr lang="tr-TR" spc="0" dirty="0" smtClean="0">
                <a:solidFill>
                  <a:schemeClr val="tx1"/>
                </a:solidFill>
                <a:latin typeface="+mn-lt"/>
              </a:rPr>
              <a:t> is </a:t>
            </a:r>
            <a:r>
              <a:rPr lang="tr-TR" spc="0" dirty="0" err="1" smtClean="0">
                <a:solidFill>
                  <a:schemeClr val="tx1"/>
                </a:solidFill>
                <a:latin typeface="+mn-lt"/>
              </a:rPr>
              <a:t>started</a:t>
            </a:r>
            <a:r>
              <a:rPr lang="tr-TR" spc="0" dirty="0" smtClean="0">
                <a:solidFill>
                  <a:schemeClr val="tx1"/>
                </a:solidFill>
                <a:latin typeface="+mn-lt"/>
              </a:rPr>
              <a:t>, </a:t>
            </a:r>
            <a:r>
              <a:rPr lang="tr-TR" spc="0" dirty="0" err="1" smtClean="0">
                <a:solidFill>
                  <a:schemeClr val="tx1"/>
                </a:solidFill>
                <a:latin typeface="+mn-lt"/>
              </a:rPr>
              <a:t>gum</a:t>
            </a:r>
            <a:r>
              <a:rPr lang="tr-TR" spc="0" dirty="0" smtClean="0">
                <a:solidFill>
                  <a:schemeClr val="tx1"/>
                </a:solidFill>
                <a:latin typeface="+mn-lt"/>
              </a:rPr>
              <a:t> </a:t>
            </a:r>
            <a:r>
              <a:rPr lang="tr-TR" spc="0" dirty="0" err="1" smtClean="0">
                <a:solidFill>
                  <a:schemeClr val="tx1"/>
                </a:solidFill>
                <a:latin typeface="+mn-lt"/>
              </a:rPr>
              <a:t>or</a:t>
            </a:r>
            <a:r>
              <a:rPr lang="tr-TR" spc="0" dirty="0" smtClean="0">
                <a:solidFill>
                  <a:schemeClr val="tx1"/>
                </a:solidFill>
                <a:latin typeface="+mn-lt"/>
              </a:rPr>
              <a:t> pastil is </a:t>
            </a:r>
            <a:r>
              <a:rPr lang="tr-TR" spc="0" dirty="0" err="1" smtClean="0">
                <a:solidFill>
                  <a:schemeClr val="tx1"/>
                </a:solidFill>
                <a:latin typeface="+mn-lt"/>
              </a:rPr>
              <a:t>given</a:t>
            </a:r>
            <a:r>
              <a:rPr lang="tr-TR" spc="0" dirty="0" smtClean="0">
                <a:solidFill>
                  <a:schemeClr val="tx1"/>
                </a:solidFill>
                <a:latin typeface="+mn-lt"/>
              </a:rPr>
              <a:t> </a:t>
            </a:r>
            <a:r>
              <a:rPr lang="tr-TR" spc="0" dirty="0" err="1" smtClean="0">
                <a:solidFill>
                  <a:schemeClr val="tx1"/>
                </a:solidFill>
                <a:latin typeface="+mn-lt"/>
              </a:rPr>
              <a:t>for</a:t>
            </a:r>
            <a:r>
              <a:rPr lang="tr-TR" spc="0" dirty="0" smtClean="0">
                <a:solidFill>
                  <a:schemeClr val="tx1"/>
                </a:solidFill>
                <a:latin typeface="+mn-lt"/>
              </a:rPr>
              <a:t> </a:t>
            </a:r>
            <a:r>
              <a:rPr lang="tr-TR" spc="0" dirty="0" err="1" smtClean="0">
                <a:solidFill>
                  <a:schemeClr val="tx1"/>
                </a:solidFill>
                <a:latin typeface="+mn-lt"/>
              </a:rPr>
              <a:t>sudden</a:t>
            </a:r>
            <a:r>
              <a:rPr lang="tr-TR" spc="0" dirty="0" smtClean="0">
                <a:solidFill>
                  <a:schemeClr val="tx1"/>
                </a:solidFill>
                <a:latin typeface="+mn-lt"/>
              </a:rPr>
              <a:t> </a:t>
            </a:r>
            <a:r>
              <a:rPr lang="tr-TR" spc="0" dirty="0" err="1" smtClean="0">
                <a:solidFill>
                  <a:schemeClr val="tx1"/>
                </a:solidFill>
                <a:latin typeface="+mn-lt"/>
              </a:rPr>
              <a:t>desire</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Doctor</a:t>
            </a:r>
            <a:r>
              <a:rPr lang="tr-TR" spc="0" dirty="0" smtClean="0">
                <a:solidFill>
                  <a:schemeClr val="tx1"/>
                </a:solidFill>
                <a:latin typeface="+mn-lt"/>
              </a:rPr>
              <a:t> </a:t>
            </a:r>
            <a:r>
              <a:rPr lang="tr-TR" spc="0" dirty="0" err="1" smtClean="0">
                <a:solidFill>
                  <a:schemeClr val="tx1"/>
                </a:solidFill>
                <a:latin typeface="+mn-lt"/>
              </a:rPr>
              <a:t>advise</a:t>
            </a:r>
            <a:r>
              <a:rPr lang="tr-TR" spc="0" dirty="0" smtClean="0">
                <a:solidFill>
                  <a:schemeClr val="tx1"/>
                </a:solidFill>
                <a:latin typeface="+mn-lt"/>
              </a:rPr>
              <a:t> </a:t>
            </a:r>
            <a:r>
              <a:rPr lang="tr-TR" spc="0" dirty="0" err="1" smtClean="0">
                <a:solidFill>
                  <a:schemeClr val="tx1"/>
                </a:solidFill>
                <a:latin typeface="+mn-lt"/>
              </a:rPr>
              <a:t>plus</a:t>
            </a:r>
            <a:r>
              <a:rPr lang="tr-TR" spc="0" dirty="0" smtClean="0">
                <a:solidFill>
                  <a:schemeClr val="tx1"/>
                </a:solidFill>
                <a:latin typeface="+mn-lt"/>
              </a:rPr>
              <a:t> </a:t>
            </a:r>
            <a:r>
              <a:rPr lang="tr-TR" spc="0" dirty="0" err="1" smtClean="0">
                <a:solidFill>
                  <a:schemeClr val="tx1"/>
                </a:solidFill>
                <a:latin typeface="+mn-lt"/>
              </a:rPr>
              <a:t>drugs</a:t>
            </a:r>
            <a:r>
              <a:rPr lang="tr-TR" spc="0" dirty="0" smtClean="0">
                <a:solidFill>
                  <a:schemeClr val="tx1"/>
                </a:solidFill>
                <a:latin typeface="+mn-lt"/>
              </a:rPr>
              <a:t> </a:t>
            </a:r>
            <a:r>
              <a:rPr lang="tr-TR" spc="0" dirty="0" err="1" smtClean="0">
                <a:solidFill>
                  <a:schemeClr val="tx1"/>
                </a:solidFill>
                <a:latin typeface="+mn-lt"/>
              </a:rPr>
              <a:t>plus</a:t>
            </a:r>
            <a:r>
              <a:rPr lang="tr-TR" spc="0" dirty="0" smtClean="0">
                <a:solidFill>
                  <a:schemeClr val="tx1"/>
                </a:solidFill>
                <a:latin typeface="+mn-lt"/>
              </a:rPr>
              <a:t> </a:t>
            </a:r>
            <a:r>
              <a:rPr lang="tr-TR" spc="0" dirty="0" err="1" smtClean="0">
                <a:solidFill>
                  <a:schemeClr val="tx1"/>
                </a:solidFill>
                <a:latin typeface="+mn-lt"/>
              </a:rPr>
              <a:t>counselling</a:t>
            </a:r>
            <a:r>
              <a:rPr lang="tr-TR" spc="0" dirty="0" smtClean="0">
                <a:solidFill>
                  <a:schemeClr val="tx1"/>
                </a:solidFill>
                <a:latin typeface="+mn-lt"/>
              </a:rPr>
              <a:t> is </a:t>
            </a:r>
            <a:r>
              <a:rPr lang="tr-TR" spc="0" dirty="0" err="1" smtClean="0">
                <a:solidFill>
                  <a:schemeClr val="tx1"/>
                </a:solidFill>
                <a:latin typeface="+mn-lt"/>
              </a:rPr>
              <a:t>the</a:t>
            </a:r>
            <a:r>
              <a:rPr lang="tr-TR" spc="0" dirty="0" smtClean="0">
                <a:solidFill>
                  <a:schemeClr val="tx1"/>
                </a:solidFill>
                <a:latin typeface="+mn-lt"/>
              </a:rPr>
              <a:t> </a:t>
            </a:r>
            <a:r>
              <a:rPr lang="tr-TR" spc="0" dirty="0" err="1" smtClean="0">
                <a:solidFill>
                  <a:schemeClr val="tx1"/>
                </a:solidFill>
                <a:latin typeface="+mn-lt"/>
              </a:rPr>
              <a:t>most</a:t>
            </a:r>
            <a:r>
              <a:rPr lang="tr-TR" spc="0" dirty="0" smtClean="0">
                <a:solidFill>
                  <a:schemeClr val="tx1"/>
                </a:solidFill>
                <a:latin typeface="+mn-lt"/>
              </a:rPr>
              <a:t> </a:t>
            </a:r>
            <a:r>
              <a:rPr lang="tr-TR" spc="0" dirty="0" err="1" smtClean="0">
                <a:solidFill>
                  <a:schemeClr val="tx1"/>
                </a:solidFill>
                <a:latin typeface="+mn-lt"/>
              </a:rPr>
              <a:t>efficient</a:t>
            </a:r>
            <a:r>
              <a:rPr lang="tr-TR" spc="0" dirty="0" smtClean="0">
                <a:solidFill>
                  <a:schemeClr val="tx1"/>
                </a:solidFill>
                <a:latin typeface="+mn-lt"/>
              </a:rPr>
              <a:t> </a:t>
            </a:r>
            <a:r>
              <a:rPr lang="tr-TR" spc="0" dirty="0" err="1" smtClean="0">
                <a:solidFill>
                  <a:schemeClr val="tx1"/>
                </a:solidFill>
                <a:latin typeface="+mn-lt"/>
              </a:rPr>
              <a:t>method</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Those</a:t>
            </a:r>
            <a:r>
              <a:rPr lang="tr-TR" spc="0" dirty="0" smtClean="0">
                <a:solidFill>
                  <a:schemeClr val="tx1"/>
                </a:solidFill>
                <a:latin typeface="+mn-lt"/>
              </a:rPr>
              <a:t> </a:t>
            </a:r>
            <a:r>
              <a:rPr lang="tr-TR" spc="0" dirty="0" err="1" smtClean="0">
                <a:solidFill>
                  <a:schemeClr val="tx1"/>
                </a:solidFill>
                <a:latin typeface="+mn-lt"/>
              </a:rPr>
              <a:t>who</a:t>
            </a:r>
            <a:r>
              <a:rPr lang="tr-TR" spc="0" dirty="0" smtClean="0">
                <a:solidFill>
                  <a:schemeClr val="tx1"/>
                </a:solidFill>
                <a:latin typeface="+mn-lt"/>
              </a:rPr>
              <a:t> </a:t>
            </a:r>
            <a:r>
              <a:rPr lang="tr-TR" spc="0" dirty="0" err="1" smtClean="0">
                <a:solidFill>
                  <a:schemeClr val="tx1"/>
                </a:solidFill>
                <a:latin typeface="+mn-lt"/>
              </a:rPr>
              <a:t>have</a:t>
            </a:r>
            <a:r>
              <a:rPr lang="tr-TR" spc="0" dirty="0" smtClean="0">
                <a:solidFill>
                  <a:schemeClr val="tx1"/>
                </a:solidFill>
                <a:latin typeface="+mn-lt"/>
              </a:rPr>
              <a:t> </a:t>
            </a:r>
            <a:r>
              <a:rPr lang="tr-TR" spc="0" dirty="0" err="1" smtClean="0">
                <a:solidFill>
                  <a:schemeClr val="tx1"/>
                </a:solidFill>
                <a:latin typeface="+mn-lt"/>
              </a:rPr>
              <a:t>difficulty</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quit</a:t>
            </a:r>
            <a:r>
              <a:rPr lang="tr-TR" spc="0" dirty="0" smtClean="0">
                <a:solidFill>
                  <a:schemeClr val="tx1"/>
                </a:solidFill>
                <a:latin typeface="+mn-lt"/>
              </a:rPr>
              <a:t> can </a:t>
            </a:r>
            <a:r>
              <a:rPr lang="tr-TR" spc="0" dirty="0" err="1" smtClean="0">
                <a:solidFill>
                  <a:schemeClr val="tx1"/>
                </a:solidFill>
                <a:latin typeface="+mn-lt"/>
              </a:rPr>
              <a:t>use</a:t>
            </a:r>
            <a:r>
              <a:rPr lang="tr-TR" spc="0" dirty="0" smtClean="0">
                <a:solidFill>
                  <a:schemeClr val="tx1"/>
                </a:solidFill>
                <a:latin typeface="+mn-lt"/>
              </a:rPr>
              <a:t> </a:t>
            </a:r>
            <a:r>
              <a:rPr lang="tr-TR" spc="0" dirty="0" err="1" smtClean="0">
                <a:solidFill>
                  <a:schemeClr val="tx1"/>
                </a:solidFill>
                <a:latin typeface="+mn-lt"/>
              </a:rPr>
              <a:t>nicotine</a:t>
            </a:r>
            <a:r>
              <a:rPr lang="tr-TR" spc="0" dirty="0" smtClean="0">
                <a:solidFill>
                  <a:schemeClr val="tx1"/>
                </a:solidFill>
                <a:latin typeface="+mn-lt"/>
              </a:rPr>
              <a:t> </a:t>
            </a:r>
            <a:r>
              <a:rPr lang="tr-TR" spc="0" dirty="0" err="1" smtClean="0">
                <a:solidFill>
                  <a:schemeClr val="tx1"/>
                </a:solidFill>
                <a:latin typeface="+mn-lt"/>
              </a:rPr>
              <a:t>products</a:t>
            </a:r>
            <a:r>
              <a:rPr lang="tr-TR" spc="0" dirty="0" smtClean="0">
                <a:solidFill>
                  <a:schemeClr val="tx1"/>
                </a:solidFill>
                <a:latin typeface="+mn-lt"/>
              </a:rPr>
              <a:t> </a:t>
            </a:r>
            <a:r>
              <a:rPr lang="tr-TR" spc="0" dirty="0" err="1" smtClean="0">
                <a:solidFill>
                  <a:schemeClr val="tx1"/>
                </a:solidFill>
                <a:latin typeface="+mn-lt"/>
              </a:rPr>
              <a:t>longer</a:t>
            </a:r>
            <a:r>
              <a:rPr lang="tr-TR" spc="0" dirty="0">
                <a:solidFill>
                  <a:schemeClr val="tx1"/>
                </a:solidFill>
                <a:latin typeface="+mn-lt"/>
              </a:rPr>
              <a:t> </a:t>
            </a:r>
            <a:r>
              <a:rPr lang="tr-TR" spc="0" dirty="0" err="1" smtClean="0">
                <a:solidFill>
                  <a:schemeClr val="tx1"/>
                </a:solidFill>
                <a:latin typeface="+mn-lt"/>
              </a:rPr>
              <a:t>taking</a:t>
            </a:r>
            <a:r>
              <a:rPr lang="tr-TR" spc="0" dirty="0" smtClean="0">
                <a:solidFill>
                  <a:schemeClr val="tx1"/>
                </a:solidFill>
                <a:latin typeface="+mn-lt"/>
              </a:rPr>
              <a:t> </a:t>
            </a:r>
            <a:r>
              <a:rPr lang="tr-TR" spc="0" dirty="0" err="1" smtClean="0">
                <a:solidFill>
                  <a:schemeClr val="tx1"/>
                </a:solidFill>
                <a:latin typeface="+mn-lt"/>
              </a:rPr>
              <a:t>less</a:t>
            </a:r>
            <a:r>
              <a:rPr lang="tr-TR" spc="0" dirty="0" smtClean="0">
                <a:solidFill>
                  <a:schemeClr val="tx1"/>
                </a:solidFill>
                <a:latin typeface="+mn-lt"/>
              </a:rPr>
              <a:t> </a:t>
            </a:r>
            <a:r>
              <a:rPr lang="tr-TR" spc="0" dirty="0" err="1" smtClean="0">
                <a:solidFill>
                  <a:schemeClr val="tx1"/>
                </a:solidFill>
                <a:latin typeface="+mn-lt"/>
              </a:rPr>
              <a:t>nicotine</a:t>
            </a:r>
            <a:r>
              <a:rPr lang="tr-TR" spc="0" dirty="0" smtClean="0">
                <a:solidFill>
                  <a:schemeClr val="tx1"/>
                </a:solidFill>
                <a:latin typeface="+mn-lt"/>
              </a:rPr>
              <a:t> </a:t>
            </a:r>
            <a:r>
              <a:rPr lang="tr-TR" spc="0" dirty="0" err="1" smtClean="0">
                <a:solidFill>
                  <a:schemeClr val="tx1"/>
                </a:solidFill>
                <a:latin typeface="+mn-lt"/>
              </a:rPr>
              <a:t>than</a:t>
            </a:r>
            <a:r>
              <a:rPr lang="tr-TR" spc="0" dirty="0" smtClean="0">
                <a:solidFill>
                  <a:schemeClr val="tx1"/>
                </a:solidFill>
                <a:latin typeface="+mn-lt"/>
              </a:rPr>
              <a:t> </a:t>
            </a:r>
            <a:r>
              <a:rPr lang="tr-TR" spc="0" dirty="0" err="1" smtClean="0">
                <a:solidFill>
                  <a:schemeClr val="tx1"/>
                </a:solidFill>
                <a:latin typeface="+mn-lt"/>
              </a:rPr>
              <a:t>the</a:t>
            </a:r>
            <a:r>
              <a:rPr lang="tr-TR" spc="0" dirty="0" smtClean="0">
                <a:solidFill>
                  <a:schemeClr val="tx1"/>
                </a:solidFill>
                <a:latin typeface="+mn-lt"/>
              </a:rPr>
              <a:t> </a:t>
            </a:r>
            <a:r>
              <a:rPr lang="tr-TR" spc="0" dirty="0" err="1" smtClean="0">
                <a:solidFill>
                  <a:schemeClr val="tx1"/>
                </a:solidFill>
                <a:latin typeface="+mn-lt"/>
              </a:rPr>
              <a:t>real</a:t>
            </a:r>
            <a:r>
              <a:rPr lang="tr-TR" spc="0" dirty="0" smtClean="0">
                <a:solidFill>
                  <a:schemeClr val="tx1"/>
                </a:solidFill>
                <a:latin typeface="+mn-lt"/>
              </a:rPr>
              <a:t> </a:t>
            </a:r>
            <a:r>
              <a:rPr lang="tr-TR" spc="0" dirty="0" err="1" smtClean="0">
                <a:solidFill>
                  <a:schemeClr val="tx1"/>
                </a:solidFill>
                <a:latin typeface="+mn-lt"/>
              </a:rPr>
              <a:t>cigarette</a:t>
            </a:r>
            <a:r>
              <a:rPr lang="tr-TR" spc="0" dirty="0">
                <a:solidFill>
                  <a:schemeClr val="tx1"/>
                </a:solidFill>
                <a:latin typeface="+mn-lt"/>
              </a:rPr>
              <a:t>.</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Drugs</a:t>
            </a:r>
            <a:endParaRPr lang="tr-TR" sz="4800" dirty="0">
              <a:solidFill>
                <a:schemeClr val="accent3">
                  <a:lumMod val="50000"/>
                </a:schemeClr>
              </a:solidFill>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59" y="4180115"/>
            <a:ext cx="3949250" cy="2625634"/>
          </a:xfrm>
          <a:prstGeom prst="rect">
            <a:avLst/>
          </a:prstGeom>
        </p:spPr>
      </p:pic>
    </p:spTree>
    <p:extLst>
      <p:ext uri="{BB962C8B-B14F-4D97-AF65-F5344CB8AC3E}">
        <p14:creationId xmlns:p14="http://schemas.microsoft.com/office/powerpoint/2010/main" val="3228660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4207719"/>
          </a:xfrm>
        </p:spPr>
        <p:txBody>
          <a:bodyPr/>
          <a:lstStyle/>
          <a:p>
            <a:pPr marL="342900" lvl="0" indent="-342900" algn="just">
              <a:buFont typeface="Wingdings" panose="05000000000000000000" pitchFamily="2" charset="2"/>
              <a:buChar char="§"/>
            </a:pPr>
            <a:r>
              <a:rPr lang="tr-TR" spc="0" dirty="0" err="1" smtClean="0">
                <a:solidFill>
                  <a:schemeClr val="tx1"/>
                </a:solidFill>
                <a:latin typeface="+mn-lt"/>
              </a:rPr>
              <a:t>In</a:t>
            </a:r>
            <a:r>
              <a:rPr lang="tr-TR" spc="0" dirty="0" smtClean="0">
                <a:solidFill>
                  <a:schemeClr val="tx1"/>
                </a:solidFill>
                <a:latin typeface="+mn-lt"/>
              </a:rPr>
              <a:t> </a:t>
            </a:r>
            <a:r>
              <a:rPr lang="tr-TR" spc="0" dirty="0" err="1" smtClean="0">
                <a:solidFill>
                  <a:schemeClr val="tx1"/>
                </a:solidFill>
                <a:latin typeface="+mn-lt"/>
              </a:rPr>
              <a:t>all</a:t>
            </a:r>
            <a:r>
              <a:rPr lang="tr-TR" spc="0" dirty="0" smtClean="0">
                <a:solidFill>
                  <a:schemeClr val="tx1"/>
                </a:solidFill>
                <a:latin typeface="+mn-lt"/>
              </a:rPr>
              <a:t> </a:t>
            </a:r>
            <a:r>
              <a:rPr lang="tr-TR" spc="0" dirty="0" err="1" smtClean="0">
                <a:solidFill>
                  <a:schemeClr val="tx1"/>
                </a:solidFill>
                <a:latin typeface="+mn-lt"/>
              </a:rPr>
              <a:t>diseases</a:t>
            </a:r>
            <a:r>
              <a:rPr lang="tr-TR" spc="0" dirty="0" smtClean="0">
                <a:solidFill>
                  <a:schemeClr val="tx1"/>
                </a:solidFill>
                <a:latin typeface="+mn-lt"/>
              </a:rPr>
              <a:t>, </a:t>
            </a:r>
            <a:r>
              <a:rPr lang="tr-TR" spc="0" dirty="0" err="1" smtClean="0">
                <a:solidFill>
                  <a:schemeClr val="tx1"/>
                </a:solidFill>
                <a:latin typeface="+mn-lt"/>
              </a:rPr>
              <a:t>best</a:t>
            </a:r>
            <a:r>
              <a:rPr lang="tr-TR" spc="0" dirty="0" smtClean="0">
                <a:solidFill>
                  <a:schemeClr val="tx1"/>
                </a:solidFill>
                <a:latin typeface="+mn-lt"/>
              </a:rPr>
              <a:t> </a:t>
            </a:r>
            <a:r>
              <a:rPr lang="tr-TR" spc="0" dirty="0" err="1" smtClean="0">
                <a:solidFill>
                  <a:schemeClr val="tx1"/>
                </a:solidFill>
                <a:latin typeface="+mn-lt"/>
              </a:rPr>
              <a:t>treatment</a:t>
            </a:r>
            <a:r>
              <a:rPr lang="tr-TR" spc="0" dirty="0" smtClean="0">
                <a:solidFill>
                  <a:schemeClr val="tx1"/>
                </a:solidFill>
                <a:latin typeface="+mn-lt"/>
              </a:rPr>
              <a:t> is </a:t>
            </a:r>
            <a:r>
              <a:rPr lang="tr-TR" spc="0" dirty="0" err="1" smtClean="0">
                <a:solidFill>
                  <a:schemeClr val="tx1"/>
                </a:solidFill>
                <a:latin typeface="+mn-lt"/>
              </a:rPr>
              <a:t>prevention</a:t>
            </a:r>
            <a:r>
              <a:rPr lang="tr-TR" spc="0" dirty="0" smtClean="0">
                <a:solidFill>
                  <a:schemeClr val="tx1"/>
                </a:solidFill>
                <a:latin typeface="+mn-lt"/>
              </a:rPr>
              <a:t> </a:t>
            </a:r>
            <a:r>
              <a:rPr lang="tr-TR" spc="0" dirty="0" err="1" smtClean="0">
                <a:solidFill>
                  <a:schemeClr val="tx1"/>
                </a:solidFill>
                <a:latin typeface="+mn-lt"/>
              </a:rPr>
              <a:t>before</a:t>
            </a:r>
            <a:r>
              <a:rPr lang="tr-TR" spc="0" dirty="0" smtClean="0">
                <a:solidFill>
                  <a:schemeClr val="tx1"/>
                </a:solidFill>
                <a:latin typeface="+mn-lt"/>
              </a:rPr>
              <a:t> </a:t>
            </a:r>
            <a:r>
              <a:rPr lang="tr-TR" spc="0" dirty="0" err="1" smtClean="0">
                <a:solidFill>
                  <a:schemeClr val="tx1"/>
                </a:solidFill>
                <a:latin typeface="+mn-lt"/>
              </a:rPr>
              <a:t>the</a:t>
            </a:r>
            <a:r>
              <a:rPr lang="tr-TR" spc="0" dirty="0" smtClean="0">
                <a:solidFill>
                  <a:schemeClr val="tx1"/>
                </a:solidFill>
                <a:latin typeface="+mn-lt"/>
              </a:rPr>
              <a:t> </a:t>
            </a:r>
            <a:r>
              <a:rPr lang="tr-TR" spc="0" dirty="0" err="1" smtClean="0">
                <a:solidFill>
                  <a:schemeClr val="tx1"/>
                </a:solidFill>
                <a:latin typeface="+mn-lt"/>
              </a:rPr>
              <a:t>disease</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prevent</a:t>
            </a:r>
            <a:r>
              <a:rPr lang="tr-TR" spc="0" dirty="0" smtClean="0">
                <a:solidFill>
                  <a:schemeClr val="tx1"/>
                </a:solidFill>
                <a:latin typeface="+mn-lt"/>
              </a:rPr>
              <a:t> </a:t>
            </a:r>
            <a:r>
              <a:rPr lang="tr-TR" spc="0" dirty="0" err="1" smtClean="0">
                <a:solidFill>
                  <a:schemeClr val="tx1"/>
                </a:solidFill>
                <a:latin typeface="+mn-lt"/>
              </a:rPr>
              <a:t>smoking</a:t>
            </a:r>
            <a:r>
              <a:rPr lang="tr-TR" spc="0" dirty="0" smtClean="0">
                <a:solidFill>
                  <a:schemeClr val="tx1"/>
                </a:solidFill>
                <a:latin typeface="+mn-lt"/>
              </a:rPr>
              <a:t> </a:t>
            </a:r>
            <a:r>
              <a:rPr lang="tr-TR" spc="0" dirty="0" err="1" smtClean="0">
                <a:solidFill>
                  <a:schemeClr val="tx1"/>
                </a:solidFill>
                <a:latin typeface="+mn-lt"/>
              </a:rPr>
              <a:t>related</a:t>
            </a:r>
            <a:r>
              <a:rPr lang="tr-TR" spc="0" dirty="0" smtClean="0">
                <a:solidFill>
                  <a:schemeClr val="tx1"/>
                </a:solidFill>
                <a:latin typeface="+mn-lt"/>
              </a:rPr>
              <a:t> </a:t>
            </a:r>
            <a:r>
              <a:rPr lang="tr-TR" spc="0" dirty="0" err="1" smtClean="0">
                <a:solidFill>
                  <a:schemeClr val="tx1"/>
                </a:solidFill>
                <a:latin typeface="+mn-lt"/>
              </a:rPr>
              <a:t>diseases</a:t>
            </a:r>
            <a:r>
              <a:rPr lang="tr-TR" spc="0" dirty="0" smtClean="0">
                <a:solidFill>
                  <a:schemeClr val="tx1"/>
                </a:solidFill>
                <a:latin typeface="+mn-lt"/>
              </a:rPr>
              <a:t>, </a:t>
            </a:r>
            <a:r>
              <a:rPr lang="tr-TR" spc="0" dirty="0" err="1" smtClean="0">
                <a:solidFill>
                  <a:schemeClr val="tx1"/>
                </a:solidFill>
                <a:latin typeface="+mn-lt"/>
              </a:rPr>
              <a:t>the</a:t>
            </a:r>
            <a:r>
              <a:rPr lang="tr-TR" spc="0" dirty="0" smtClean="0">
                <a:solidFill>
                  <a:schemeClr val="tx1"/>
                </a:solidFill>
                <a:latin typeface="+mn-lt"/>
              </a:rPr>
              <a:t> </a:t>
            </a:r>
            <a:r>
              <a:rPr lang="tr-TR" spc="0" dirty="0" err="1" smtClean="0">
                <a:solidFill>
                  <a:schemeClr val="tx1"/>
                </a:solidFill>
                <a:latin typeface="+mn-lt"/>
              </a:rPr>
              <a:t>best</a:t>
            </a:r>
            <a:r>
              <a:rPr lang="tr-TR" spc="0" dirty="0" smtClean="0">
                <a:solidFill>
                  <a:schemeClr val="tx1"/>
                </a:solidFill>
                <a:latin typeface="+mn-lt"/>
              </a:rPr>
              <a:t> is not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smoke</a:t>
            </a:r>
            <a:r>
              <a:rPr lang="tr-TR" spc="0" dirty="0" smtClean="0">
                <a:solidFill>
                  <a:schemeClr val="tx1"/>
                </a:solidFill>
                <a:latin typeface="+mn-lt"/>
              </a:rPr>
              <a:t> </a:t>
            </a:r>
            <a:r>
              <a:rPr lang="tr-TR" spc="0" dirty="0" err="1" smtClean="0">
                <a:solidFill>
                  <a:schemeClr val="tx1"/>
                </a:solidFill>
                <a:latin typeface="+mn-lt"/>
              </a:rPr>
              <a:t>or</a:t>
            </a:r>
            <a:r>
              <a:rPr lang="tr-TR" spc="0" dirty="0" smtClean="0">
                <a:solidFill>
                  <a:schemeClr val="tx1"/>
                </a:solidFill>
                <a:latin typeface="+mn-lt"/>
              </a:rPr>
              <a:t> </a:t>
            </a:r>
            <a:r>
              <a:rPr lang="tr-TR" spc="0" dirty="0" err="1" smtClean="0">
                <a:solidFill>
                  <a:schemeClr val="tx1"/>
                </a:solidFill>
                <a:latin typeface="+mn-lt"/>
              </a:rPr>
              <a:t>quit</a:t>
            </a:r>
            <a:r>
              <a:rPr lang="tr-TR" spc="0" dirty="0" smtClean="0">
                <a:solidFill>
                  <a:schemeClr val="tx1"/>
                </a:solidFill>
                <a:latin typeface="+mn-lt"/>
              </a:rPr>
              <a:t> </a:t>
            </a:r>
            <a:r>
              <a:rPr lang="tr-TR" spc="0" dirty="0" err="1" smtClean="0">
                <a:solidFill>
                  <a:schemeClr val="tx1"/>
                </a:solidFill>
                <a:latin typeface="+mn-lt"/>
              </a:rPr>
              <a:t>early</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Smoking</a:t>
            </a:r>
            <a:r>
              <a:rPr lang="tr-TR" spc="0" dirty="0" smtClean="0">
                <a:solidFill>
                  <a:schemeClr val="tx1"/>
                </a:solidFill>
                <a:latin typeface="+mn-lt"/>
              </a:rPr>
              <a:t> is </a:t>
            </a:r>
            <a:r>
              <a:rPr lang="tr-TR" spc="0" dirty="0" err="1" smtClean="0">
                <a:solidFill>
                  <a:schemeClr val="tx1"/>
                </a:solidFill>
                <a:latin typeface="+mn-lt"/>
              </a:rPr>
              <a:t>usually</a:t>
            </a:r>
            <a:r>
              <a:rPr lang="tr-TR" spc="0" dirty="0" smtClean="0">
                <a:solidFill>
                  <a:schemeClr val="tx1"/>
                </a:solidFill>
                <a:latin typeface="+mn-lt"/>
              </a:rPr>
              <a:t> </a:t>
            </a:r>
            <a:r>
              <a:rPr lang="tr-TR" spc="0" dirty="0" err="1" smtClean="0">
                <a:solidFill>
                  <a:schemeClr val="tx1"/>
                </a:solidFill>
                <a:latin typeface="+mn-lt"/>
              </a:rPr>
              <a:t>started</a:t>
            </a:r>
            <a:r>
              <a:rPr lang="tr-TR" spc="0" dirty="0" smtClean="0">
                <a:solidFill>
                  <a:schemeClr val="tx1"/>
                </a:solidFill>
                <a:latin typeface="+mn-lt"/>
              </a:rPr>
              <a:t> at </a:t>
            </a:r>
            <a:r>
              <a:rPr lang="tr-TR" spc="0" dirty="0" err="1" smtClean="0">
                <a:solidFill>
                  <a:schemeClr val="tx1"/>
                </a:solidFill>
                <a:latin typeface="+mn-lt"/>
              </a:rPr>
              <a:t>adolescence</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smtClean="0">
                <a:solidFill>
                  <a:schemeClr val="tx1"/>
                </a:solidFill>
                <a:latin typeface="+mn-lt"/>
              </a:rPr>
              <a:t>At </a:t>
            </a:r>
            <a:r>
              <a:rPr lang="tr-TR" spc="0" dirty="0" err="1" smtClean="0">
                <a:solidFill>
                  <a:schemeClr val="tx1"/>
                </a:solidFill>
                <a:latin typeface="+mn-lt"/>
              </a:rPr>
              <a:t>smoking</a:t>
            </a:r>
            <a:r>
              <a:rPr lang="tr-TR" spc="0" dirty="0" smtClean="0">
                <a:solidFill>
                  <a:schemeClr val="tx1"/>
                </a:solidFill>
                <a:latin typeface="+mn-lt"/>
              </a:rPr>
              <a:t> </a:t>
            </a:r>
            <a:r>
              <a:rPr lang="tr-TR" spc="0" dirty="0" err="1" smtClean="0">
                <a:solidFill>
                  <a:schemeClr val="tx1"/>
                </a:solidFill>
                <a:latin typeface="+mn-lt"/>
              </a:rPr>
              <a:t>beginning</a:t>
            </a:r>
            <a:r>
              <a:rPr lang="tr-TR" spc="0" dirty="0" smtClean="0">
                <a:solidFill>
                  <a:schemeClr val="tx1"/>
                </a:solidFill>
                <a:latin typeface="+mn-lt"/>
              </a:rPr>
              <a:t>, </a:t>
            </a:r>
            <a:r>
              <a:rPr lang="tr-TR" spc="0" dirty="0" err="1" smtClean="0">
                <a:solidFill>
                  <a:schemeClr val="tx1"/>
                </a:solidFill>
                <a:latin typeface="+mn-lt"/>
              </a:rPr>
              <a:t>parent</a:t>
            </a:r>
            <a:r>
              <a:rPr lang="tr-TR" spc="0" dirty="0" smtClean="0">
                <a:solidFill>
                  <a:schemeClr val="tx1"/>
                </a:solidFill>
                <a:latin typeface="+mn-lt"/>
              </a:rPr>
              <a:t> </a:t>
            </a:r>
            <a:r>
              <a:rPr lang="tr-TR" spc="0" dirty="0" err="1" smtClean="0">
                <a:solidFill>
                  <a:schemeClr val="tx1"/>
                </a:solidFill>
                <a:latin typeface="+mn-lt"/>
              </a:rPr>
              <a:t>behavior</a:t>
            </a:r>
            <a:r>
              <a:rPr lang="tr-TR" spc="0" dirty="0" smtClean="0">
                <a:solidFill>
                  <a:schemeClr val="tx1"/>
                </a:solidFill>
                <a:latin typeface="+mn-lt"/>
              </a:rPr>
              <a:t>, </a:t>
            </a:r>
            <a:r>
              <a:rPr lang="tr-TR" spc="0" dirty="0" err="1" smtClean="0">
                <a:solidFill>
                  <a:schemeClr val="tx1"/>
                </a:solidFill>
                <a:latin typeface="+mn-lt"/>
              </a:rPr>
              <a:t>advertisements</a:t>
            </a:r>
            <a:r>
              <a:rPr lang="tr-TR" spc="0" dirty="0" smtClean="0">
                <a:solidFill>
                  <a:schemeClr val="tx1"/>
                </a:solidFill>
                <a:latin typeface="+mn-lt"/>
              </a:rPr>
              <a:t>, </a:t>
            </a:r>
            <a:r>
              <a:rPr lang="tr-TR" spc="0" dirty="0" err="1" smtClean="0">
                <a:solidFill>
                  <a:schemeClr val="tx1"/>
                </a:solidFill>
                <a:latin typeface="+mn-lt"/>
              </a:rPr>
              <a:t>promotions</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adolescents</a:t>
            </a:r>
            <a:r>
              <a:rPr lang="tr-TR" spc="0" dirty="0" smtClean="0">
                <a:solidFill>
                  <a:schemeClr val="tx1"/>
                </a:solidFill>
                <a:latin typeface="+mn-lt"/>
              </a:rPr>
              <a:t>’ </a:t>
            </a:r>
            <a:r>
              <a:rPr lang="tr-TR" spc="0" dirty="0" err="1" smtClean="0">
                <a:solidFill>
                  <a:schemeClr val="tx1"/>
                </a:solidFill>
                <a:latin typeface="+mn-lt"/>
              </a:rPr>
              <a:t>instinction</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see</a:t>
            </a:r>
            <a:r>
              <a:rPr lang="tr-TR" spc="0" dirty="0" smtClean="0">
                <a:solidFill>
                  <a:schemeClr val="tx1"/>
                </a:solidFill>
                <a:latin typeface="+mn-lt"/>
              </a:rPr>
              <a:t> </a:t>
            </a:r>
            <a:r>
              <a:rPr lang="tr-TR" spc="0" dirty="0" err="1" smtClean="0">
                <a:solidFill>
                  <a:schemeClr val="tx1"/>
                </a:solidFill>
                <a:latin typeface="+mn-lt"/>
              </a:rPr>
              <a:t>themselves</a:t>
            </a:r>
            <a:r>
              <a:rPr lang="tr-TR" spc="0" dirty="0" smtClean="0">
                <a:solidFill>
                  <a:schemeClr val="tx1"/>
                </a:solidFill>
                <a:latin typeface="+mn-lt"/>
              </a:rPr>
              <a:t> as </a:t>
            </a:r>
            <a:r>
              <a:rPr lang="tr-TR" spc="0" dirty="0" err="1" smtClean="0">
                <a:solidFill>
                  <a:schemeClr val="tx1"/>
                </a:solidFill>
                <a:latin typeface="+mn-lt"/>
              </a:rPr>
              <a:t>adults</a:t>
            </a:r>
            <a:r>
              <a:rPr lang="tr-TR" spc="0" dirty="0" smtClean="0">
                <a:solidFill>
                  <a:schemeClr val="tx1"/>
                </a:solidFill>
                <a:latin typeface="+mn-lt"/>
              </a:rPr>
              <a:t> </a:t>
            </a:r>
            <a:r>
              <a:rPr lang="tr-TR" spc="0" dirty="0" err="1" smtClean="0">
                <a:solidFill>
                  <a:schemeClr val="tx1"/>
                </a:solidFill>
                <a:latin typeface="+mn-lt"/>
              </a:rPr>
              <a:t>play</a:t>
            </a:r>
            <a:r>
              <a:rPr lang="tr-TR" spc="0" dirty="0" smtClean="0">
                <a:solidFill>
                  <a:schemeClr val="tx1"/>
                </a:solidFill>
                <a:latin typeface="+mn-lt"/>
              </a:rPr>
              <a:t> role.</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Young</a:t>
            </a:r>
            <a:r>
              <a:rPr lang="tr-TR" spc="0" dirty="0" smtClean="0">
                <a:solidFill>
                  <a:schemeClr val="tx1"/>
                </a:solidFill>
                <a:latin typeface="+mn-lt"/>
              </a:rPr>
              <a:t> </a:t>
            </a:r>
            <a:r>
              <a:rPr lang="tr-TR" spc="0" dirty="0" err="1" smtClean="0">
                <a:solidFill>
                  <a:schemeClr val="tx1"/>
                </a:solidFill>
                <a:latin typeface="+mn-lt"/>
              </a:rPr>
              <a:t>people</a:t>
            </a:r>
            <a:r>
              <a:rPr lang="tr-TR" spc="0" dirty="0" smtClean="0">
                <a:solidFill>
                  <a:schemeClr val="tx1"/>
                </a:solidFill>
                <a:latin typeface="+mn-lt"/>
              </a:rPr>
              <a:t> </a:t>
            </a:r>
            <a:r>
              <a:rPr lang="tr-TR" spc="0" dirty="0" err="1" smtClean="0">
                <a:solidFill>
                  <a:schemeClr val="tx1"/>
                </a:solidFill>
                <a:latin typeface="+mn-lt"/>
              </a:rPr>
              <a:t>who</a:t>
            </a:r>
            <a:r>
              <a:rPr lang="tr-TR" spc="0" dirty="0" smtClean="0">
                <a:solidFill>
                  <a:schemeClr val="tx1"/>
                </a:solidFill>
                <a:latin typeface="+mn-lt"/>
              </a:rPr>
              <a:t> </a:t>
            </a:r>
            <a:r>
              <a:rPr lang="tr-TR" spc="0" dirty="0" err="1" smtClean="0">
                <a:solidFill>
                  <a:schemeClr val="tx1"/>
                </a:solidFill>
                <a:latin typeface="+mn-lt"/>
              </a:rPr>
              <a:t>have</a:t>
            </a:r>
            <a:r>
              <a:rPr lang="tr-TR" spc="0" dirty="0" smtClean="0">
                <a:solidFill>
                  <a:schemeClr val="tx1"/>
                </a:solidFill>
                <a:latin typeface="+mn-lt"/>
              </a:rPr>
              <a:t> </a:t>
            </a:r>
            <a:r>
              <a:rPr lang="tr-TR" spc="0" dirty="0" err="1" smtClean="0">
                <a:solidFill>
                  <a:schemeClr val="tx1"/>
                </a:solidFill>
                <a:latin typeface="+mn-lt"/>
              </a:rPr>
              <a:t>little</a:t>
            </a:r>
            <a:r>
              <a:rPr lang="tr-TR" spc="0" dirty="0" smtClean="0">
                <a:solidFill>
                  <a:schemeClr val="tx1"/>
                </a:solidFill>
                <a:latin typeface="+mn-lt"/>
              </a:rPr>
              <a:t> </a:t>
            </a:r>
            <a:r>
              <a:rPr lang="tr-TR" spc="0" dirty="0" err="1" smtClean="0">
                <a:solidFill>
                  <a:schemeClr val="tx1"/>
                </a:solidFill>
                <a:latin typeface="+mn-lt"/>
              </a:rPr>
              <a:t>acceptance</a:t>
            </a:r>
            <a:r>
              <a:rPr lang="tr-TR" spc="0" dirty="0" smtClean="0">
                <a:solidFill>
                  <a:schemeClr val="tx1"/>
                </a:solidFill>
                <a:latin typeface="+mn-lt"/>
              </a:rPr>
              <a:t> start </a:t>
            </a:r>
            <a:r>
              <a:rPr lang="tr-TR" spc="0" dirty="0" err="1" smtClean="0">
                <a:solidFill>
                  <a:schemeClr val="tx1"/>
                </a:solidFill>
                <a:latin typeface="+mn-lt"/>
              </a:rPr>
              <a:t>smoking</a:t>
            </a:r>
            <a:r>
              <a:rPr lang="tr-TR" spc="0" dirty="0" smtClean="0">
                <a:solidFill>
                  <a:schemeClr val="tx1"/>
                </a:solidFill>
                <a:latin typeface="+mn-lt"/>
              </a:rPr>
              <a:t> </a:t>
            </a:r>
            <a:r>
              <a:rPr lang="tr-TR" spc="0" dirty="0" err="1" smtClean="0">
                <a:solidFill>
                  <a:schemeClr val="tx1"/>
                </a:solidFill>
                <a:latin typeface="+mn-lt"/>
              </a:rPr>
              <a:t>more</a:t>
            </a:r>
            <a:r>
              <a:rPr lang="tr-TR" spc="0" dirty="0" smtClean="0">
                <a:solidFill>
                  <a:schemeClr val="tx1"/>
                </a:solidFill>
                <a:latin typeface="+mn-lt"/>
              </a:rPr>
              <a:t> </a:t>
            </a:r>
            <a:r>
              <a:rPr lang="tr-TR" spc="0" dirty="0" err="1" smtClean="0">
                <a:solidFill>
                  <a:schemeClr val="tx1"/>
                </a:solidFill>
                <a:latin typeface="+mn-lt"/>
              </a:rPr>
              <a:t>frequently</a:t>
            </a:r>
            <a:r>
              <a:rPr lang="tr-TR" spc="0" dirty="0" smtClean="0">
                <a:solidFill>
                  <a:schemeClr val="tx1"/>
                </a:solidFill>
                <a:latin typeface="+mn-lt"/>
              </a:rPr>
              <a: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err="1" smtClean="0">
                <a:solidFill>
                  <a:schemeClr val="tx1"/>
                </a:solidFill>
                <a:latin typeface="+mn-lt"/>
              </a:rPr>
              <a:t>Young</a:t>
            </a:r>
            <a:r>
              <a:rPr lang="tr-TR" spc="0" dirty="0" smtClean="0">
                <a:solidFill>
                  <a:schemeClr val="tx1"/>
                </a:solidFill>
                <a:latin typeface="+mn-lt"/>
              </a:rPr>
              <a:t> </a:t>
            </a:r>
            <a:r>
              <a:rPr lang="tr-TR" spc="0" dirty="0" err="1" smtClean="0">
                <a:solidFill>
                  <a:schemeClr val="tx1"/>
                </a:solidFill>
                <a:latin typeface="+mn-lt"/>
              </a:rPr>
              <a:t>people</a:t>
            </a:r>
            <a:r>
              <a:rPr lang="tr-TR" spc="0" dirty="0" smtClean="0">
                <a:solidFill>
                  <a:schemeClr val="tx1"/>
                </a:solidFill>
                <a:latin typeface="+mn-lt"/>
              </a:rPr>
              <a:t> </a:t>
            </a:r>
            <a:r>
              <a:rPr lang="tr-TR" spc="0" dirty="0" err="1" smtClean="0">
                <a:solidFill>
                  <a:schemeClr val="tx1"/>
                </a:solidFill>
                <a:latin typeface="+mn-lt"/>
              </a:rPr>
              <a:t>must</a:t>
            </a:r>
            <a:r>
              <a:rPr lang="tr-TR" spc="0" dirty="0" smtClean="0">
                <a:solidFill>
                  <a:schemeClr val="tx1"/>
                </a:solidFill>
                <a:latin typeface="+mn-lt"/>
              </a:rPr>
              <a:t> be </a:t>
            </a:r>
            <a:r>
              <a:rPr lang="tr-TR" spc="0" dirty="0" err="1" smtClean="0">
                <a:solidFill>
                  <a:schemeClr val="tx1"/>
                </a:solidFill>
                <a:latin typeface="+mn-lt"/>
              </a:rPr>
              <a:t>told</a:t>
            </a:r>
            <a:r>
              <a:rPr lang="tr-TR" spc="0" dirty="0" smtClean="0">
                <a:solidFill>
                  <a:schemeClr val="tx1"/>
                </a:solidFill>
                <a:latin typeface="+mn-lt"/>
              </a:rPr>
              <a:t> </a:t>
            </a:r>
            <a:r>
              <a:rPr lang="tr-TR" spc="0" dirty="0" err="1" smtClean="0">
                <a:solidFill>
                  <a:schemeClr val="tx1"/>
                </a:solidFill>
                <a:latin typeface="+mn-lt"/>
              </a:rPr>
              <a:t>cigarette’s</a:t>
            </a:r>
            <a:r>
              <a:rPr lang="tr-TR" spc="0" dirty="0" smtClean="0">
                <a:solidFill>
                  <a:schemeClr val="tx1"/>
                </a:solidFill>
                <a:latin typeface="+mn-lt"/>
              </a:rPr>
              <a:t> </a:t>
            </a:r>
            <a:r>
              <a:rPr lang="tr-TR" spc="0" dirty="0" err="1" smtClean="0">
                <a:solidFill>
                  <a:schemeClr val="tx1"/>
                </a:solidFill>
                <a:latin typeface="+mn-lt"/>
              </a:rPr>
              <a:t>hazards</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addictive</a:t>
            </a:r>
            <a:r>
              <a:rPr lang="tr-TR" spc="0" dirty="0" smtClean="0">
                <a:solidFill>
                  <a:schemeClr val="tx1"/>
                </a:solidFill>
                <a:latin typeface="+mn-lt"/>
              </a:rPr>
              <a:t> </a:t>
            </a:r>
            <a:r>
              <a:rPr lang="tr-TR" spc="0" dirty="0" err="1" smtClean="0">
                <a:solidFill>
                  <a:schemeClr val="tx1"/>
                </a:solidFill>
                <a:latin typeface="+mn-lt"/>
              </a:rPr>
              <a:t>effects</a:t>
            </a:r>
            <a:r>
              <a:rPr lang="tr-TR" spc="0" dirty="0" smtClean="0">
                <a:solidFill>
                  <a:schemeClr val="tx1"/>
                </a:solidFill>
                <a:latin typeface="+mn-lt"/>
              </a:rPr>
              <a:t> </a:t>
            </a:r>
            <a:r>
              <a:rPr lang="tr-TR" spc="0" dirty="0" err="1" smtClean="0">
                <a:solidFill>
                  <a:schemeClr val="tx1"/>
                </a:solidFill>
                <a:latin typeface="+mn-lt"/>
              </a:rPr>
              <a:t>frequently</a:t>
            </a:r>
            <a:r>
              <a:rPr lang="tr-TR" spc="0" dirty="0" smtClean="0">
                <a:solidFill>
                  <a:schemeClr val="tx1"/>
                </a:solidFill>
                <a:latin typeface="+mn-lt"/>
              </a:rPr>
              <a:t> </a:t>
            </a:r>
            <a:r>
              <a:rPr lang="tr-TR" spc="0" dirty="0" err="1" smtClean="0">
                <a:solidFill>
                  <a:schemeClr val="tx1"/>
                </a:solidFill>
                <a:latin typeface="+mn-lt"/>
              </a:rPr>
              <a:t>by</a:t>
            </a:r>
            <a:r>
              <a:rPr lang="tr-TR" spc="0" dirty="0" smtClean="0">
                <a:solidFill>
                  <a:schemeClr val="tx1"/>
                </a:solidFill>
                <a:latin typeface="+mn-lt"/>
              </a:rPr>
              <a:t> </a:t>
            </a:r>
            <a:r>
              <a:rPr lang="tr-TR" spc="0" dirty="0" err="1" smtClean="0">
                <a:solidFill>
                  <a:schemeClr val="tx1"/>
                </a:solidFill>
                <a:latin typeface="+mn-lt"/>
              </a:rPr>
              <a:t>family</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doctor</a:t>
            </a:r>
            <a:r>
              <a:rPr lang="tr-TR" spc="0" dirty="0" smtClean="0">
                <a:solidFill>
                  <a:schemeClr val="tx1"/>
                </a:solidFill>
                <a:latin typeface="+mn-lt"/>
              </a:rPr>
              <a:t>, </a:t>
            </a:r>
            <a:r>
              <a:rPr lang="tr-TR" spc="0" dirty="0" err="1" smtClean="0">
                <a:solidFill>
                  <a:schemeClr val="tx1"/>
                </a:solidFill>
                <a:latin typeface="+mn-lt"/>
              </a:rPr>
              <a:t>they</a:t>
            </a:r>
            <a:r>
              <a:rPr lang="tr-TR" spc="0" dirty="0" smtClean="0">
                <a:solidFill>
                  <a:schemeClr val="tx1"/>
                </a:solidFill>
                <a:latin typeface="+mn-lt"/>
              </a:rPr>
              <a:t> </a:t>
            </a:r>
            <a:r>
              <a:rPr lang="tr-TR" spc="0" dirty="0" err="1" smtClean="0">
                <a:solidFill>
                  <a:schemeClr val="tx1"/>
                </a:solidFill>
                <a:latin typeface="+mn-lt"/>
              </a:rPr>
              <a:t>must</a:t>
            </a:r>
            <a:r>
              <a:rPr lang="tr-TR" spc="0" dirty="0" smtClean="0">
                <a:solidFill>
                  <a:schemeClr val="tx1"/>
                </a:solidFill>
                <a:latin typeface="+mn-lt"/>
              </a:rPr>
              <a:t> be </a:t>
            </a:r>
            <a:r>
              <a:rPr lang="tr-TR" spc="0" dirty="0" err="1" smtClean="0">
                <a:solidFill>
                  <a:schemeClr val="tx1"/>
                </a:solidFill>
                <a:latin typeface="+mn-lt"/>
              </a:rPr>
              <a:t>avoided</a:t>
            </a:r>
            <a:r>
              <a:rPr lang="tr-TR" spc="0" dirty="0" smtClean="0">
                <a:solidFill>
                  <a:schemeClr val="tx1"/>
                </a:solidFill>
                <a:latin typeface="+mn-lt"/>
              </a:rPr>
              <a:t> </a:t>
            </a:r>
            <a:r>
              <a:rPr lang="tr-TR" spc="0" dirty="0" err="1" smtClean="0">
                <a:solidFill>
                  <a:schemeClr val="tx1"/>
                </a:solidFill>
                <a:latin typeface="+mn-lt"/>
              </a:rPr>
              <a:t>to</a:t>
            </a:r>
            <a:r>
              <a:rPr lang="tr-TR" spc="0" dirty="0" smtClean="0">
                <a:solidFill>
                  <a:schemeClr val="tx1"/>
                </a:solidFill>
                <a:latin typeface="+mn-lt"/>
              </a:rPr>
              <a:t> </a:t>
            </a:r>
            <a:r>
              <a:rPr lang="tr-TR" spc="0" dirty="0" err="1" smtClean="0">
                <a:solidFill>
                  <a:schemeClr val="tx1"/>
                </a:solidFill>
                <a:latin typeface="+mn-lt"/>
              </a:rPr>
              <a:t>begin</a:t>
            </a:r>
            <a:r>
              <a:rPr lang="tr-TR" spc="0" dirty="0" smtClean="0">
                <a:solidFill>
                  <a:schemeClr val="tx1"/>
                </a:solidFill>
                <a:latin typeface="+mn-lt"/>
              </a:rPr>
              <a:t> </a:t>
            </a:r>
            <a:r>
              <a:rPr lang="tr-TR" spc="0" dirty="0" err="1" smtClean="0">
                <a:solidFill>
                  <a:schemeClr val="tx1"/>
                </a:solidFill>
                <a:latin typeface="+mn-lt"/>
              </a:rPr>
              <a:t>smoking</a:t>
            </a:r>
            <a:r>
              <a:rPr lang="tr-TR" spc="0" dirty="0" smtClean="0">
                <a:solidFill>
                  <a:schemeClr val="tx1"/>
                </a:solidFill>
                <a:latin typeface="+mn-lt"/>
              </a:rPr>
              <a:t> </a:t>
            </a:r>
            <a:r>
              <a:rPr lang="tr-TR" spc="0" dirty="0" err="1" smtClean="0">
                <a:solidFill>
                  <a:schemeClr val="tx1"/>
                </a:solidFill>
                <a:latin typeface="+mn-lt"/>
              </a:rPr>
              <a:t>by</a:t>
            </a:r>
            <a:r>
              <a:rPr lang="tr-TR" spc="0" dirty="0" smtClean="0">
                <a:solidFill>
                  <a:schemeClr val="tx1"/>
                </a:solidFill>
                <a:latin typeface="+mn-lt"/>
              </a:rPr>
              <a:t> </a:t>
            </a:r>
            <a:r>
              <a:rPr lang="tr-TR" spc="0" dirty="0" err="1" smtClean="0">
                <a:solidFill>
                  <a:schemeClr val="tx1"/>
                </a:solidFill>
                <a:latin typeface="+mn-lt"/>
              </a:rPr>
              <a:t>close</a:t>
            </a:r>
            <a:r>
              <a:rPr lang="tr-TR" spc="0" dirty="0" smtClean="0">
                <a:solidFill>
                  <a:schemeClr val="tx1"/>
                </a:solidFill>
                <a:latin typeface="+mn-lt"/>
              </a:rPr>
              <a:t> </a:t>
            </a:r>
            <a:r>
              <a:rPr lang="tr-TR" spc="0" dirty="0" err="1" smtClean="0">
                <a:solidFill>
                  <a:schemeClr val="tx1"/>
                </a:solidFill>
                <a:latin typeface="+mn-lt"/>
              </a:rPr>
              <a:t>follow</a:t>
            </a:r>
            <a:r>
              <a:rPr lang="tr-TR" spc="0" dirty="0" smtClean="0">
                <a:solidFill>
                  <a:schemeClr val="tx1"/>
                </a:solidFill>
                <a:latin typeface="+mn-lt"/>
              </a:rPr>
              <a:t> </a:t>
            </a:r>
            <a:r>
              <a:rPr lang="tr-TR" spc="0" dirty="0" err="1" smtClean="0">
                <a:solidFill>
                  <a:schemeClr val="tx1"/>
                </a:solidFill>
                <a:latin typeface="+mn-lt"/>
              </a:rPr>
              <a:t>up</a:t>
            </a:r>
            <a:r>
              <a:rPr lang="tr-TR" spc="0" dirty="0" smtClean="0">
                <a:solidFill>
                  <a:schemeClr val="tx1"/>
                </a:solidFill>
                <a:latin typeface="+mn-lt"/>
              </a:rPr>
              <a:t>, </a:t>
            </a:r>
            <a:r>
              <a:rPr lang="tr-TR" spc="0" dirty="0" err="1" smtClean="0">
                <a:solidFill>
                  <a:schemeClr val="tx1"/>
                </a:solidFill>
                <a:latin typeface="+mn-lt"/>
              </a:rPr>
              <a:t>nonsmoking</a:t>
            </a:r>
            <a:r>
              <a:rPr lang="tr-TR" spc="0" dirty="0" smtClean="0">
                <a:solidFill>
                  <a:schemeClr val="tx1"/>
                </a:solidFill>
                <a:latin typeface="+mn-lt"/>
              </a:rPr>
              <a:t> </a:t>
            </a:r>
            <a:r>
              <a:rPr lang="tr-TR" spc="0" dirty="0" err="1" smtClean="0">
                <a:solidFill>
                  <a:schemeClr val="tx1"/>
                </a:solidFill>
                <a:latin typeface="+mn-lt"/>
              </a:rPr>
              <a:t>adolescents</a:t>
            </a:r>
            <a:r>
              <a:rPr lang="tr-TR" spc="0" dirty="0" smtClean="0">
                <a:solidFill>
                  <a:schemeClr val="tx1"/>
                </a:solidFill>
                <a:latin typeface="+mn-lt"/>
              </a:rPr>
              <a:t> </a:t>
            </a:r>
            <a:r>
              <a:rPr lang="tr-TR" spc="0" dirty="0" err="1" smtClean="0">
                <a:solidFill>
                  <a:schemeClr val="tx1"/>
                </a:solidFill>
                <a:latin typeface="+mn-lt"/>
              </a:rPr>
              <a:t>and</a:t>
            </a:r>
            <a:r>
              <a:rPr lang="tr-TR" spc="0" dirty="0" smtClean="0">
                <a:solidFill>
                  <a:schemeClr val="tx1"/>
                </a:solidFill>
                <a:latin typeface="+mn-lt"/>
              </a:rPr>
              <a:t> </a:t>
            </a:r>
            <a:r>
              <a:rPr lang="tr-TR" spc="0" dirty="0" err="1" smtClean="0">
                <a:solidFill>
                  <a:schemeClr val="tx1"/>
                </a:solidFill>
                <a:latin typeface="+mn-lt"/>
              </a:rPr>
              <a:t>adults</a:t>
            </a:r>
            <a:r>
              <a:rPr lang="tr-TR" spc="0">
                <a:solidFill>
                  <a:schemeClr val="tx1"/>
                </a:solidFill>
                <a:latin typeface="+mn-lt"/>
              </a:rPr>
              <a:t> </a:t>
            </a:r>
            <a:r>
              <a:rPr lang="tr-TR" spc="0" smtClean="0">
                <a:solidFill>
                  <a:schemeClr val="tx1"/>
                </a:solidFill>
                <a:latin typeface="+mn-lt"/>
              </a:rPr>
              <a:t>can </a:t>
            </a:r>
            <a:r>
              <a:rPr lang="tr-TR" spc="0" dirty="0" smtClean="0">
                <a:solidFill>
                  <a:schemeClr val="tx1"/>
                </a:solidFill>
                <a:latin typeface="+mn-lt"/>
              </a:rPr>
              <a:t>be </a:t>
            </a:r>
            <a:r>
              <a:rPr lang="tr-TR" spc="0" dirty="0" err="1" smtClean="0">
                <a:solidFill>
                  <a:schemeClr val="tx1"/>
                </a:solidFill>
                <a:latin typeface="+mn-lt"/>
              </a:rPr>
              <a:t>shown</a:t>
            </a:r>
            <a:r>
              <a:rPr lang="tr-TR" spc="0" dirty="0" smtClean="0">
                <a:solidFill>
                  <a:schemeClr val="tx1"/>
                </a:solidFill>
                <a:latin typeface="+mn-lt"/>
              </a:rPr>
              <a:t> as </a:t>
            </a:r>
            <a:r>
              <a:rPr lang="tr-TR" spc="0" dirty="0" err="1" smtClean="0">
                <a:solidFill>
                  <a:schemeClr val="tx1"/>
                </a:solidFill>
                <a:latin typeface="+mn-lt"/>
              </a:rPr>
              <a:t>good</a:t>
            </a:r>
            <a:r>
              <a:rPr lang="tr-TR" spc="0" dirty="0" smtClean="0">
                <a:solidFill>
                  <a:schemeClr val="tx1"/>
                </a:solidFill>
                <a:latin typeface="+mn-lt"/>
              </a:rPr>
              <a:t> </a:t>
            </a:r>
            <a:r>
              <a:rPr lang="tr-TR" spc="0" dirty="0" err="1" smtClean="0">
                <a:solidFill>
                  <a:schemeClr val="tx1"/>
                </a:solidFill>
                <a:latin typeface="+mn-lt"/>
              </a:rPr>
              <a:t>models</a:t>
            </a:r>
            <a:r>
              <a:rPr lang="tr-TR" spc="0" dirty="0" smtClean="0">
                <a:solidFill>
                  <a:schemeClr val="tx1"/>
                </a:solidFill>
                <a:latin typeface="+mn-lt"/>
              </a:rPr>
              <a:t>.</a:t>
            </a:r>
            <a:endParaRPr lang="tr-TR"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Primary</a:t>
            </a:r>
            <a:r>
              <a:rPr lang="tr-TR" sz="4800" dirty="0" smtClean="0">
                <a:solidFill>
                  <a:schemeClr val="accent3">
                    <a:lumMod val="50000"/>
                  </a:schemeClr>
                </a:solidFill>
              </a:rPr>
              <a:t> </a:t>
            </a:r>
            <a:r>
              <a:rPr lang="tr-TR" sz="4800" dirty="0" err="1" smtClean="0">
                <a:solidFill>
                  <a:schemeClr val="accent3">
                    <a:lumMod val="50000"/>
                  </a:schemeClr>
                </a:solidFill>
              </a:rPr>
              <a:t>prevention</a:t>
            </a:r>
            <a:endParaRPr lang="tr-TR" sz="4800" dirty="0">
              <a:solidFill>
                <a:schemeClr val="accent3">
                  <a:lumMod val="50000"/>
                </a:schemeClr>
              </a:solidFill>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0576" y="4755031"/>
            <a:ext cx="6285413" cy="2102970"/>
          </a:xfrm>
          <a:prstGeom prst="rect">
            <a:avLst/>
          </a:prstGeom>
        </p:spPr>
      </p:pic>
    </p:spTree>
    <p:extLst>
      <p:ext uri="{BB962C8B-B14F-4D97-AF65-F5344CB8AC3E}">
        <p14:creationId xmlns:p14="http://schemas.microsoft.com/office/powerpoint/2010/main" val="39280609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969909" cy="4449534"/>
          </a:xfrm>
        </p:spPr>
        <p:txBody>
          <a:bodyPr/>
          <a:lstStyle/>
          <a:p>
            <a:pPr marL="285750" lvl="0" indent="-285750" algn="just">
              <a:buFont typeface="Wingdings" panose="05000000000000000000" pitchFamily="2" charset="2"/>
              <a:buChar char="v"/>
            </a:pPr>
            <a:r>
              <a:rPr lang="tr-TR" sz="2400" spc="0" dirty="0">
                <a:solidFill>
                  <a:prstClr val="black"/>
                </a:solidFill>
                <a:latin typeface="+mn-lt"/>
              </a:rPr>
              <a:t> </a:t>
            </a:r>
            <a:r>
              <a:rPr lang="tr-TR" sz="2400" spc="0" dirty="0" err="1" smtClean="0">
                <a:solidFill>
                  <a:prstClr val="black"/>
                </a:solidFill>
                <a:latin typeface="+mn-lt"/>
              </a:rPr>
              <a:t>Liability</a:t>
            </a:r>
            <a:r>
              <a:rPr lang="tr-TR" sz="2400" spc="0" dirty="0" smtClean="0">
                <a:solidFill>
                  <a:prstClr val="black"/>
                </a:solidFill>
                <a:latin typeface="+mn-lt"/>
              </a:rPr>
              <a:t> </a:t>
            </a:r>
            <a:r>
              <a:rPr lang="tr-TR" sz="2400" spc="0" dirty="0" err="1" smtClean="0">
                <a:solidFill>
                  <a:prstClr val="black"/>
                </a:solidFill>
                <a:latin typeface="+mn-lt"/>
              </a:rPr>
              <a:t>Period</a:t>
            </a:r>
            <a:r>
              <a:rPr lang="tr-TR" sz="2400" spc="0" dirty="0" smtClean="0">
                <a:solidFill>
                  <a:prstClr val="black"/>
                </a:solidFill>
                <a:latin typeface="+mn-lt"/>
              </a:rPr>
              <a:t>: </a:t>
            </a:r>
            <a:r>
              <a:rPr lang="tr-TR" sz="2400" spc="0" dirty="0" err="1" smtClean="0">
                <a:solidFill>
                  <a:prstClr val="black"/>
                </a:solidFill>
                <a:latin typeface="+mn-lt"/>
              </a:rPr>
              <a:t>This</a:t>
            </a:r>
            <a:r>
              <a:rPr lang="tr-TR" sz="2400" spc="0" dirty="0" smtClean="0">
                <a:solidFill>
                  <a:prstClr val="black"/>
                </a:solidFill>
                <a:latin typeface="+mn-lt"/>
              </a:rPr>
              <a:t> is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longest</a:t>
            </a:r>
            <a:r>
              <a:rPr lang="tr-TR" sz="2400" spc="0" dirty="0" smtClean="0">
                <a:solidFill>
                  <a:prstClr val="black"/>
                </a:solidFill>
                <a:latin typeface="+mn-lt"/>
              </a:rPr>
              <a:t> </a:t>
            </a:r>
            <a:r>
              <a:rPr lang="tr-TR" sz="2400" spc="0" dirty="0" err="1" smtClean="0">
                <a:solidFill>
                  <a:prstClr val="black"/>
                </a:solidFill>
                <a:latin typeface="+mn-lt"/>
              </a:rPr>
              <a:t>period</a:t>
            </a:r>
            <a:r>
              <a:rPr lang="tr-TR" sz="2400" spc="0" dirty="0" smtClean="0">
                <a:solidFill>
                  <a:prstClr val="black"/>
                </a:solidFill>
                <a:latin typeface="+mn-lt"/>
              </a:rPr>
              <a:t> </a:t>
            </a:r>
            <a:r>
              <a:rPr lang="tr-TR" sz="2400" spc="0" dirty="0" err="1" smtClean="0">
                <a:solidFill>
                  <a:prstClr val="black"/>
                </a:solidFill>
                <a:latin typeface="+mn-lt"/>
              </a:rPr>
              <a:t>between</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insured</a:t>
            </a:r>
            <a:r>
              <a:rPr lang="tr-TR" sz="2400" spc="0" dirty="0" smtClean="0">
                <a:solidFill>
                  <a:prstClr val="black"/>
                </a:solidFill>
                <a:latin typeface="+mn-lt"/>
              </a:rPr>
              <a:t> </a:t>
            </a:r>
            <a:r>
              <a:rPr lang="tr-TR" sz="2400" spc="0" dirty="0" err="1" smtClean="0">
                <a:solidFill>
                  <a:prstClr val="black"/>
                </a:solidFill>
                <a:latin typeface="+mn-lt"/>
              </a:rPr>
              <a:t>worker’s</a:t>
            </a:r>
            <a:r>
              <a:rPr lang="tr-TR" sz="2400" spc="0" dirty="0" smtClean="0">
                <a:solidFill>
                  <a:prstClr val="black"/>
                </a:solidFill>
                <a:latin typeface="+mn-lt"/>
              </a:rPr>
              <a:t> </a:t>
            </a:r>
            <a:r>
              <a:rPr lang="tr-TR" sz="2400" spc="0" dirty="0" err="1" smtClean="0">
                <a:solidFill>
                  <a:prstClr val="black"/>
                </a:solidFill>
                <a:latin typeface="+mn-lt"/>
              </a:rPr>
              <a:t>exit</a:t>
            </a:r>
            <a:r>
              <a:rPr lang="tr-TR" sz="2400" spc="0" dirty="0" smtClean="0">
                <a:solidFill>
                  <a:prstClr val="black"/>
                </a:solidFill>
                <a:latin typeface="+mn-lt"/>
              </a:rPr>
              <a:t> </a:t>
            </a:r>
            <a:r>
              <a:rPr lang="tr-TR" sz="2400" spc="0" dirty="0" err="1" smtClean="0">
                <a:solidFill>
                  <a:prstClr val="black"/>
                </a:solidFill>
                <a:latin typeface="+mn-lt"/>
              </a:rPr>
              <a:t>from</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beginning</a:t>
            </a:r>
            <a:r>
              <a:rPr lang="tr-TR" sz="2400" spc="0" dirty="0" smtClean="0">
                <a:solidFill>
                  <a:prstClr val="black"/>
                </a:solidFill>
                <a:latin typeface="+mn-lt"/>
              </a:rPr>
              <a:t> of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a:t>
            </a:r>
            <a:r>
              <a:rPr lang="tr-TR" sz="2400" spc="0" dirty="0" smtClean="0">
                <a:solidFill>
                  <a:prstClr val="black"/>
                </a:solidFill>
                <a:latin typeface="+mn-lt"/>
              </a:rPr>
              <a:t> </a:t>
            </a:r>
            <a:r>
              <a:rPr lang="tr-TR" sz="2400" spc="0" dirty="0" err="1" smtClean="0">
                <a:solidFill>
                  <a:prstClr val="black"/>
                </a:solidFill>
                <a:latin typeface="+mn-lt"/>
              </a:rPr>
              <a:t>due</a:t>
            </a:r>
            <a:r>
              <a:rPr lang="tr-TR" sz="2400" spc="0" dirty="0" smtClean="0">
                <a:solidFill>
                  <a:prstClr val="black"/>
                </a:solidFill>
                <a:latin typeface="+mn-lt"/>
              </a:rPr>
              <a:t> </a:t>
            </a:r>
            <a:r>
              <a:rPr lang="tr-TR" sz="2400" spc="0" dirty="0" err="1" smtClean="0">
                <a:solidFill>
                  <a:prstClr val="black"/>
                </a:solidFill>
                <a:latin typeface="+mn-lt"/>
              </a:rPr>
              <a:t>to</a:t>
            </a:r>
            <a:r>
              <a:rPr lang="tr-TR" sz="2400" spc="0" dirty="0" smtClean="0">
                <a:solidFill>
                  <a:prstClr val="black"/>
                </a:solidFill>
                <a:latin typeface="+mn-lt"/>
              </a:rPr>
              <a:t> </a:t>
            </a:r>
            <a:r>
              <a:rPr lang="tr-TR" sz="2400" spc="0" dirty="0" err="1" smtClean="0">
                <a:solidFill>
                  <a:prstClr val="black"/>
                </a:solidFill>
                <a:latin typeface="+mn-lt"/>
              </a:rPr>
              <a:t>work</a:t>
            </a:r>
            <a:r>
              <a:rPr lang="tr-TR" sz="2400" spc="0" dirty="0" smtClean="0">
                <a:solidFill>
                  <a:prstClr val="black"/>
                </a:solidFill>
                <a:latin typeface="+mn-lt"/>
              </a:rPr>
              <a:t>. İn </a:t>
            </a:r>
            <a:r>
              <a:rPr lang="tr-TR" sz="2400" spc="0" dirty="0" err="1">
                <a:solidFill>
                  <a:prstClr val="black"/>
                </a:solidFill>
                <a:latin typeface="+mn-lt"/>
              </a:rPr>
              <a:t>S</a:t>
            </a:r>
            <a:r>
              <a:rPr lang="tr-TR" sz="2400" spc="0" dirty="0" err="1" smtClean="0">
                <a:solidFill>
                  <a:prstClr val="black"/>
                </a:solidFill>
                <a:latin typeface="+mn-lt"/>
              </a:rPr>
              <a:t>ocial</a:t>
            </a:r>
            <a:r>
              <a:rPr lang="tr-TR" sz="2400" spc="0" dirty="0" smtClean="0">
                <a:solidFill>
                  <a:prstClr val="black"/>
                </a:solidFill>
                <a:latin typeface="+mn-lt"/>
              </a:rPr>
              <a:t> </a:t>
            </a:r>
            <a:r>
              <a:rPr lang="tr-TR" sz="2400" spc="0" dirty="0" err="1">
                <a:solidFill>
                  <a:prstClr val="black"/>
                </a:solidFill>
                <a:latin typeface="+mn-lt"/>
              </a:rPr>
              <a:t>I</a:t>
            </a:r>
            <a:r>
              <a:rPr lang="tr-TR" sz="2400" spc="0" dirty="0" err="1" smtClean="0">
                <a:solidFill>
                  <a:prstClr val="black"/>
                </a:solidFill>
                <a:latin typeface="+mn-lt"/>
              </a:rPr>
              <a:t>nsurance</a:t>
            </a:r>
            <a:r>
              <a:rPr lang="tr-TR" sz="2400" spc="0" dirty="0" smtClean="0">
                <a:solidFill>
                  <a:prstClr val="black"/>
                </a:solidFill>
                <a:latin typeface="+mn-lt"/>
              </a:rPr>
              <a:t> </a:t>
            </a:r>
            <a:r>
              <a:rPr lang="tr-TR" sz="2400" spc="0" dirty="0" err="1" smtClean="0">
                <a:solidFill>
                  <a:prstClr val="black"/>
                </a:solidFill>
                <a:latin typeface="+mn-lt"/>
              </a:rPr>
              <a:t>Health</a:t>
            </a:r>
            <a:r>
              <a:rPr lang="tr-TR" sz="2400" spc="0" dirty="0" smtClean="0">
                <a:solidFill>
                  <a:prstClr val="black"/>
                </a:solidFill>
                <a:latin typeface="+mn-lt"/>
              </a:rPr>
              <a:t> </a:t>
            </a:r>
            <a:r>
              <a:rPr lang="tr-TR" sz="2400" spc="0" dirty="0" err="1" smtClean="0">
                <a:solidFill>
                  <a:prstClr val="black"/>
                </a:solidFill>
                <a:latin typeface="+mn-lt"/>
              </a:rPr>
              <a:t>bylaw</a:t>
            </a:r>
            <a:r>
              <a:rPr lang="tr-TR" sz="2400" spc="0" dirty="0" smtClean="0">
                <a:solidFill>
                  <a:prstClr val="black"/>
                </a:solidFill>
                <a:latin typeface="+mn-lt"/>
              </a:rPr>
              <a:t>, </a:t>
            </a:r>
            <a:r>
              <a:rPr lang="tr-TR" sz="2400" spc="0" dirty="0" err="1" smtClean="0">
                <a:solidFill>
                  <a:prstClr val="black"/>
                </a:solidFill>
                <a:latin typeface="+mn-lt"/>
              </a:rPr>
              <a:t>various</a:t>
            </a:r>
            <a:r>
              <a:rPr lang="tr-TR" sz="2400" spc="0" dirty="0" smtClean="0">
                <a:solidFill>
                  <a:prstClr val="black"/>
                </a:solidFill>
                <a:latin typeface="+mn-lt"/>
              </a:rPr>
              <a:t> </a:t>
            </a:r>
            <a:r>
              <a:rPr lang="tr-TR" sz="2400" spc="0" dirty="0" err="1" smtClean="0">
                <a:solidFill>
                  <a:prstClr val="black"/>
                </a:solidFill>
                <a:latin typeface="+mn-lt"/>
              </a:rPr>
              <a:t>liability</a:t>
            </a:r>
            <a:r>
              <a:rPr lang="tr-TR" sz="2400" spc="0" dirty="0" smtClean="0">
                <a:solidFill>
                  <a:prstClr val="black"/>
                </a:solidFill>
                <a:latin typeface="+mn-lt"/>
              </a:rPr>
              <a:t> </a:t>
            </a:r>
            <a:r>
              <a:rPr lang="tr-TR" sz="2400" spc="0" dirty="0" err="1" smtClean="0">
                <a:solidFill>
                  <a:prstClr val="black"/>
                </a:solidFill>
                <a:latin typeface="+mn-lt"/>
              </a:rPr>
              <a:t>periods</a:t>
            </a:r>
            <a:r>
              <a:rPr lang="tr-TR" sz="2400" spc="0" dirty="0" smtClean="0">
                <a:solidFill>
                  <a:prstClr val="black"/>
                </a:solidFill>
                <a:latin typeface="+mn-lt"/>
              </a:rPr>
              <a:t> </a:t>
            </a:r>
            <a:r>
              <a:rPr lang="tr-TR" sz="2400" spc="0" dirty="0" err="1" smtClean="0">
                <a:solidFill>
                  <a:prstClr val="black"/>
                </a:solidFill>
                <a:latin typeface="+mn-lt"/>
              </a:rPr>
              <a:t>change</a:t>
            </a:r>
            <a:r>
              <a:rPr lang="tr-TR" sz="2400" spc="0" dirty="0" smtClean="0">
                <a:solidFill>
                  <a:prstClr val="black"/>
                </a:solidFill>
                <a:latin typeface="+mn-lt"/>
              </a:rPr>
              <a:t> </a:t>
            </a:r>
            <a:r>
              <a:rPr lang="tr-TR" sz="2400" spc="0" dirty="0" err="1" smtClean="0">
                <a:solidFill>
                  <a:prstClr val="black"/>
                </a:solidFill>
                <a:latin typeface="+mn-lt"/>
              </a:rPr>
              <a:t>between</a:t>
            </a:r>
            <a:r>
              <a:rPr lang="tr-TR" sz="2400" spc="0" dirty="0" smtClean="0">
                <a:solidFill>
                  <a:prstClr val="black"/>
                </a:solidFill>
                <a:latin typeface="+mn-lt"/>
              </a:rPr>
              <a:t> 3 </a:t>
            </a:r>
            <a:r>
              <a:rPr lang="tr-TR" sz="2400" spc="0" dirty="0" err="1" smtClean="0">
                <a:solidFill>
                  <a:prstClr val="black"/>
                </a:solidFill>
                <a:latin typeface="+mn-lt"/>
              </a:rPr>
              <a:t>days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15 </a:t>
            </a:r>
            <a:r>
              <a:rPr lang="tr-TR" sz="2400" spc="0" dirty="0" err="1" smtClean="0">
                <a:solidFill>
                  <a:prstClr val="black"/>
                </a:solidFill>
                <a:latin typeface="+mn-lt"/>
              </a:rPr>
              <a:t>years</a:t>
            </a:r>
            <a:r>
              <a:rPr lang="tr-TR" sz="2400" spc="0" dirty="0" smtClean="0">
                <a:solidFill>
                  <a:prstClr val="black"/>
                </a:solidFill>
                <a:latin typeface="+mn-lt"/>
              </a:rPr>
              <a:t>.</a:t>
            </a:r>
            <a:r>
              <a:rPr lang="tr-TR" sz="2400" spc="0" dirty="0" smtClean="0">
                <a:solidFill>
                  <a:srgbClr val="FF0000"/>
                </a:solidFill>
                <a:latin typeface="+mn-lt"/>
              </a:rPr>
              <a:t> </a:t>
            </a:r>
            <a:endParaRPr lang="tr-TR" sz="2400" spc="0" dirty="0">
              <a:solidFill>
                <a:srgbClr val="FF0000"/>
              </a:solidFill>
              <a:latin typeface="+mn-lt"/>
            </a:endParaRPr>
          </a:p>
          <a:p>
            <a:pPr marL="285750" lvl="0" indent="-285750" algn="just">
              <a:buFont typeface="Wingdings" panose="05000000000000000000" pitchFamily="2" charset="2"/>
              <a:buChar char="v"/>
            </a:pPr>
            <a:endParaRPr lang="tr-TR" sz="2400" b="1" spc="0" dirty="0" smtClean="0">
              <a:solidFill>
                <a:prstClr val="black"/>
              </a:solidFill>
              <a:latin typeface="+mn-lt"/>
            </a:endParaRPr>
          </a:p>
          <a:p>
            <a:pPr marL="285750" lvl="0" indent="-285750" algn="just">
              <a:buFont typeface="Wingdings" panose="05000000000000000000" pitchFamily="2" charset="2"/>
              <a:buChar char="v"/>
            </a:pPr>
            <a:r>
              <a:rPr lang="tr-TR" sz="2400" spc="0" dirty="0" err="1" smtClean="0">
                <a:solidFill>
                  <a:prstClr val="black"/>
                </a:solidFill>
                <a:latin typeface="+mn-lt"/>
              </a:rPr>
              <a:t>Exposure</a:t>
            </a:r>
            <a:r>
              <a:rPr lang="tr-TR" sz="2400" spc="0" dirty="0" smtClean="0">
                <a:solidFill>
                  <a:prstClr val="black"/>
                </a:solidFill>
                <a:latin typeface="+mn-lt"/>
              </a:rPr>
              <a:t> </a:t>
            </a:r>
            <a:r>
              <a:rPr lang="tr-TR" sz="2400" spc="0" dirty="0" err="1" smtClean="0">
                <a:solidFill>
                  <a:prstClr val="black"/>
                </a:solidFill>
                <a:latin typeface="+mn-lt"/>
              </a:rPr>
              <a:t>Period</a:t>
            </a:r>
            <a:r>
              <a:rPr lang="tr-TR" sz="2400" spc="0" dirty="0" smtClean="0">
                <a:solidFill>
                  <a:prstClr val="black"/>
                </a:solidFill>
                <a:latin typeface="+mn-lt"/>
              </a:rPr>
              <a:t>: </a:t>
            </a:r>
            <a:r>
              <a:rPr lang="tr-TR" sz="2400" spc="0" dirty="0" err="1" smtClean="0">
                <a:solidFill>
                  <a:prstClr val="black"/>
                </a:solidFill>
                <a:latin typeface="+mn-lt"/>
              </a:rPr>
              <a:t>This</a:t>
            </a:r>
            <a:r>
              <a:rPr lang="tr-TR" sz="2400" spc="0" dirty="0" smtClean="0">
                <a:solidFill>
                  <a:prstClr val="black"/>
                </a:solidFill>
                <a:latin typeface="+mn-lt"/>
              </a:rPr>
              <a:t> is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shortest</a:t>
            </a:r>
            <a:r>
              <a:rPr lang="tr-TR" sz="2400" spc="0" dirty="0" smtClean="0">
                <a:solidFill>
                  <a:prstClr val="black"/>
                </a:solidFill>
                <a:latin typeface="+mn-lt"/>
              </a:rPr>
              <a:t> </a:t>
            </a:r>
            <a:r>
              <a:rPr lang="tr-TR" sz="2400" spc="0" dirty="0" err="1" smtClean="0">
                <a:solidFill>
                  <a:prstClr val="black"/>
                </a:solidFill>
                <a:latin typeface="+mn-lt"/>
              </a:rPr>
              <a:t>period</a:t>
            </a:r>
            <a:r>
              <a:rPr lang="tr-TR" sz="2400" spc="0" dirty="0" smtClean="0">
                <a:solidFill>
                  <a:prstClr val="black"/>
                </a:solidFill>
                <a:latin typeface="+mn-lt"/>
              </a:rPr>
              <a:t> </a:t>
            </a:r>
            <a:r>
              <a:rPr lang="tr-TR" sz="2400" spc="0" dirty="0" err="1" smtClean="0">
                <a:solidFill>
                  <a:prstClr val="black"/>
                </a:solidFill>
                <a:latin typeface="+mn-lt"/>
              </a:rPr>
              <a:t>between</a:t>
            </a:r>
            <a:r>
              <a:rPr lang="tr-TR" sz="2400" spc="0" dirty="0" smtClean="0">
                <a:solidFill>
                  <a:prstClr val="black"/>
                </a:solidFill>
                <a:latin typeface="+mn-lt"/>
              </a:rPr>
              <a:t>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beginning</a:t>
            </a:r>
            <a:r>
              <a:rPr lang="tr-TR" sz="2400" spc="0" dirty="0" smtClean="0">
                <a:solidFill>
                  <a:prstClr val="black"/>
                </a:solidFill>
                <a:latin typeface="+mn-lt"/>
              </a:rPr>
              <a:t> of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harmful</a:t>
            </a:r>
            <a:r>
              <a:rPr lang="tr-TR" sz="2400" spc="0" dirty="0" smtClean="0">
                <a:solidFill>
                  <a:prstClr val="black"/>
                </a:solidFill>
                <a:latin typeface="+mn-lt"/>
              </a:rPr>
              <a:t> </a:t>
            </a:r>
            <a:r>
              <a:rPr lang="tr-TR" sz="2400" spc="0" dirty="0" err="1" smtClean="0">
                <a:solidFill>
                  <a:prstClr val="black"/>
                </a:solidFill>
                <a:latin typeface="+mn-lt"/>
              </a:rPr>
              <a:t>effect</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occurrence</a:t>
            </a:r>
            <a:r>
              <a:rPr lang="tr-TR" sz="2400" spc="0" dirty="0" smtClean="0">
                <a:solidFill>
                  <a:prstClr val="black"/>
                </a:solidFill>
                <a:latin typeface="+mn-lt"/>
              </a:rPr>
              <a:t> of </a:t>
            </a:r>
            <a:r>
              <a:rPr lang="tr-TR" sz="2400" spc="0" dirty="0" err="1" smtClean="0">
                <a:solidFill>
                  <a:prstClr val="black"/>
                </a:solidFill>
                <a:latin typeface="+mn-lt"/>
              </a:rPr>
              <a:t>the</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r>
              <a:rPr lang="tr-TR" sz="2400" spc="0" dirty="0" smtClean="0">
                <a:solidFill>
                  <a:prstClr val="black"/>
                </a:solidFill>
                <a:latin typeface="+mn-lt"/>
              </a:rPr>
              <a:t> </a:t>
            </a:r>
            <a:r>
              <a:rPr lang="tr-TR" sz="2400" spc="0" dirty="0" err="1" smtClean="0">
                <a:solidFill>
                  <a:prstClr val="black"/>
                </a:solidFill>
                <a:latin typeface="+mn-lt"/>
              </a:rPr>
              <a:t>signs</a:t>
            </a:r>
            <a:r>
              <a:rPr lang="tr-TR" sz="2400" spc="0" dirty="0" smtClean="0">
                <a:solidFill>
                  <a:prstClr val="black"/>
                </a:solidFill>
                <a:latin typeface="+mn-lt"/>
              </a:rPr>
              <a:t>.</a:t>
            </a:r>
            <a:endParaRPr lang="tr-TR" sz="2400" spc="0" dirty="0">
              <a:solidFill>
                <a:prstClr val="black"/>
              </a:solidFill>
              <a:latin typeface="+mn-lt"/>
            </a:endParaRPr>
          </a:p>
          <a:p>
            <a:pPr lvl="0" algn="just"/>
            <a:endParaRPr lang="tr-TR" sz="2400" spc="0" dirty="0">
              <a:solidFill>
                <a:prstClr val="black"/>
              </a:solidFill>
              <a:effectLst>
                <a:outerShdw blurRad="38100" dist="38100" dir="2700000" algn="tl">
                  <a:srgbClr val="000000">
                    <a:alpha val="43137"/>
                  </a:srgbClr>
                </a:outerShdw>
              </a:effectLst>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r>
              <a:rPr lang="tr-TR" sz="4800" dirty="0" smtClean="0">
                <a:solidFill>
                  <a:schemeClr val="accent3">
                    <a:lumMod val="50000"/>
                  </a:schemeClr>
                </a:solidFill>
              </a:rPr>
              <a:t> at </a:t>
            </a:r>
            <a:r>
              <a:rPr lang="tr-TR" sz="4800" dirty="0" err="1" smtClean="0">
                <a:solidFill>
                  <a:schemeClr val="accent3">
                    <a:lumMod val="50000"/>
                  </a:schemeClr>
                </a:solidFill>
              </a:rPr>
              <a:t>the</a:t>
            </a:r>
            <a:r>
              <a:rPr lang="tr-TR" sz="4800" dirty="0" smtClean="0">
                <a:solidFill>
                  <a:schemeClr val="accent3">
                    <a:lumMod val="50000"/>
                  </a:schemeClr>
                </a:solidFill>
              </a:rPr>
              <a:t> </a:t>
            </a:r>
            <a:r>
              <a:rPr lang="tr-TR" sz="4800" dirty="0" err="1" smtClean="0">
                <a:solidFill>
                  <a:schemeClr val="accent3">
                    <a:lumMod val="50000"/>
                  </a:schemeClr>
                </a:solidFill>
              </a:rPr>
              <a:t>Working</a:t>
            </a:r>
            <a:r>
              <a:rPr lang="tr-TR" sz="4800" dirty="0" smtClean="0">
                <a:solidFill>
                  <a:schemeClr val="accent3">
                    <a:lumMod val="50000"/>
                  </a:schemeClr>
                </a:solidFill>
              </a:rPr>
              <a:t> </a:t>
            </a:r>
            <a:r>
              <a:rPr lang="tr-TR" sz="4800" dirty="0" err="1" smtClean="0">
                <a:solidFill>
                  <a:schemeClr val="accent3">
                    <a:lumMod val="50000"/>
                  </a:schemeClr>
                </a:solidFill>
              </a:rPr>
              <a:t>Conditions</a:t>
            </a:r>
            <a:endParaRPr lang="tr-TR" sz="4800" dirty="0">
              <a:solidFill>
                <a:schemeClr val="accent3">
                  <a:lumMod val="50000"/>
                </a:schemeClr>
              </a:solidFill>
            </a:endParaRPr>
          </a:p>
        </p:txBody>
      </p:sp>
    </p:spTree>
    <p:extLst>
      <p:ext uri="{BB962C8B-B14F-4D97-AF65-F5344CB8AC3E}">
        <p14:creationId xmlns:p14="http://schemas.microsoft.com/office/powerpoint/2010/main" val="10662813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3"/>
          <p:cNvSpPr txBox="1">
            <a:spLocks noChangeArrowheads="1"/>
          </p:cNvSpPr>
          <p:nvPr/>
        </p:nvSpPr>
        <p:spPr>
          <a:xfrm>
            <a:off x="0" y="920162"/>
            <a:ext cx="12191999" cy="187638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tr-TR" altLang="en-US" sz="4800" b="1" dirty="0" err="1" smtClean="0">
                <a:effectLst>
                  <a:outerShdw blurRad="38100" dist="38100" dir="2700000" algn="tl">
                    <a:srgbClr val="000000">
                      <a:alpha val="43137"/>
                    </a:srgbClr>
                  </a:outerShdw>
                </a:effectLst>
                <a:latin typeface="Eras Demi ITC" panose="020B0805030504020804" pitchFamily="34" charset="0"/>
              </a:rPr>
              <a:t>Thank</a:t>
            </a:r>
            <a:r>
              <a:rPr lang="tr-TR" altLang="en-US" sz="4800" b="1" dirty="0" smtClean="0">
                <a:effectLst>
                  <a:outerShdw blurRad="38100" dist="38100" dir="2700000" algn="tl">
                    <a:srgbClr val="000000">
                      <a:alpha val="43137"/>
                    </a:srgbClr>
                  </a:outerShdw>
                </a:effectLst>
                <a:latin typeface="Eras Demi ITC" panose="020B0805030504020804" pitchFamily="34" charset="0"/>
              </a:rPr>
              <a:t> </a:t>
            </a:r>
            <a:r>
              <a:rPr lang="tr-TR" altLang="en-US" sz="4800" b="1" dirty="0" err="1" smtClean="0">
                <a:effectLst>
                  <a:outerShdw blurRad="38100" dist="38100" dir="2700000" algn="tl">
                    <a:srgbClr val="000000">
                      <a:alpha val="43137"/>
                    </a:srgbClr>
                  </a:outerShdw>
                </a:effectLst>
                <a:latin typeface="Eras Demi ITC" panose="020B0805030504020804" pitchFamily="34" charset="0"/>
              </a:rPr>
              <a:t>you</a:t>
            </a:r>
            <a:r>
              <a:rPr lang="tr-TR" altLang="en-US" sz="4800" b="1" dirty="0" smtClean="0">
                <a:effectLst>
                  <a:outerShdw blurRad="38100" dist="38100" dir="2700000" algn="tl">
                    <a:srgbClr val="000000">
                      <a:alpha val="43137"/>
                    </a:srgbClr>
                  </a:outerShdw>
                </a:effectLst>
                <a:latin typeface="Eras Demi ITC" panose="020B0805030504020804" pitchFamily="34" charset="0"/>
              </a:rPr>
              <a:t> </a:t>
            </a:r>
            <a:r>
              <a:rPr lang="tr-TR" altLang="en-US" sz="4800" b="1" dirty="0" err="1" smtClean="0">
                <a:effectLst>
                  <a:outerShdw blurRad="38100" dist="38100" dir="2700000" algn="tl">
                    <a:srgbClr val="000000">
                      <a:alpha val="43137"/>
                    </a:srgbClr>
                  </a:outerShdw>
                </a:effectLst>
                <a:latin typeface="Eras Demi ITC" panose="020B0805030504020804" pitchFamily="34" charset="0"/>
              </a:rPr>
              <a:t>for</a:t>
            </a:r>
            <a:r>
              <a:rPr lang="tr-TR" altLang="en-US" sz="4800" b="1" dirty="0" smtClean="0">
                <a:effectLst>
                  <a:outerShdw blurRad="38100" dist="38100" dir="2700000" algn="tl">
                    <a:srgbClr val="000000">
                      <a:alpha val="43137"/>
                    </a:srgbClr>
                  </a:outerShdw>
                </a:effectLst>
                <a:latin typeface="Eras Demi ITC" panose="020B0805030504020804" pitchFamily="34" charset="0"/>
              </a:rPr>
              <a:t> </a:t>
            </a:r>
            <a:r>
              <a:rPr lang="tr-TR" altLang="en-US" sz="4800" b="1" dirty="0" err="1" smtClean="0">
                <a:effectLst>
                  <a:outerShdw blurRad="38100" dist="38100" dir="2700000" algn="tl">
                    <a:srgbClr val="000000">
                      <a:alpha val="43137"/>
                    </a:srgbClr>
                  </a:outerShdw>
                </a:effectLst>
                <a:latin typeface="Eras Demi ITC" panose="020B0805030504020804" pitchFamily="34" charset="0"/>
              </a:rPr>
              <a:t>attention</a:t>
            </a:r>
            <a:endParaRPr lang="tr-TR" altLang="en-US" sz="4800" b="1" dirty="0" smtClean="0">
              <a:effectLst>
                <a:outerShdw blurRad="38100" dist="38100" dir="2700000" algn="tl">
                  <a:srgbClr val="000000">
                    <a:alpha val="43137"/>
                  </a:srgbClr>
                </a:outerShdw>
              </a:effectLst>
              <a:latin typeface="Eras Demi ITC" panose="020B0805030504020804" pitchFamily="34" charset="0"/>
            </a:endParaRPr>
          </a:p>
          <a:p>
            <a:pPr algn="ctr"/>
            <a:r>
              <a:rPr lang="tr-TR" altLang="en-US" sz="4600" b="1" dirty="0" smtClean="0">
                <a:effectLst>
                  <a:outerShdw blurRad="38100" dist="38100" dir="2700000" algn="tl">
                    <a:srgbClr val="000000">
                      <a:alpha val="43137"/>
                    </a:srgbClr>
                  </a:outerShdw>
                </a:effectLst>
                <a:latin typeface="Eras Demi ITC" panose="020B0805030504020804" pitchFamily="34" charset="0"/>
              </a:rPr>
              <a:t/>
            </a:r>
            <a:br>
              <a:rPr lang="tr-TR" altLang="en-US" sz="4600" b="1" dirty="0" smtClean="0">
                <a:effectLst>
                  <a:outerShdw blurRad="38100" dist="38100" dir="2700000" algn="tl">
                    <a:srgbClr val="000000">
                      <a:alpha val="43137"/>
                    </a:srgbClr>
                  </a:outerShdw>
                </a:effectLst>
                <a:latin typeface="Eras Demi ITC" panose="020B0805030504020804" pitchFamily="34" charset="0"/>
              </a:rPr>
            </a:br>
            <a:r>
              <a:rPr lang="tr-TR" altLang="en-US" sz="3100" b="1" dirty="0" smtClean="0">
                <a:effectLst>
                  <a:outerShdw blurRad="38100" dist="38100" dir="2700000" algn="tl">
                    <a:srgbClr val="000000">
                      <a:alpha val="43137"/>
                    </a:srgbClr>
                  </a:outerShdw>
                </a:effectLst>
                <a:latin typeface="Eras Demi ITC" panose="020B0805030504020804" pitchFamily="34" charset="0"/>
              </a:rPr>
              <a:t>Dr. Mehmet Erkan YAZMACI</a:t>
            </a:r>
            <a:endParaRPr lang="en-ID" altLang="en-US" sz="4600" b="1" dirty="0" smtClean="0">
              <a:effectLst>
                <a:outerShdw blurRad="38100" dist="38100" dir="2700000" algn="tl">
                  <a:srgbClr val="000000">
                    <a:alpha val="43137"/>
                  </a:srgbClr>
                </a:outerShdw>
              </a:effectLst>
              <a:latin typeface="Eras Demi ITC" panose="020B0805030504020804" pitchFamily="34" charset="0"/>
            </a:endParaRPr>
          </a:p>
        </p:txBody>
      </p:sp>
      <p:pic>
        <p:nvPicPr>
          <p:cNvPr id="8" name="Resim 7">
            <a:extLst>
              <a:ext uri="{FF2B5EF4-FFF2-40B4-BE49-F238E27FC236}">
                <a16:creationId xmlns:a16="http://schemas.microsoft.com/office/drawing/2014/main" xmlns="" id="{B8A4C843-F52F-4B7A-9A02-60A9B1F39891}"/>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73831" y="3061314"/>
            <a:ext cx="3844335" cy="894186"/>
          </a:xfrm>
          <a:prstGeom prst="rect">
            <a:avLst/>
          </a:prstGeom>
          <a:solidFill>
            <a:schemeClr val="bg1"/>
          </a:solidFill>
        </p:spPr>
      </p:pic>
      <p:pic>
        <p:nvPicPr>
          <p:cNvPr id="9" name="Resim 8"/>
          <p:cNvPicPr>
            <a:picLocks noChangeAspect="1"/>
          </p:cNvPicPr>
          <p:nvPr/>
        </p:nvPicPr>
        <p:blipFill>
          <a:blip r:embed="rId3"/>
          <a:stretch>
            <a:fillRect/>
          </a:stretch>
        </p:blipFill>
        <p:spPr>
          <a:xfrm>
            <a:off x="4913242" y="4220263"/>
            <a:ext cx="2365511" cy="622025"/>
          </a:xfrm>
          <a:prstGeom prst="rect">
            <a:avLst/>
          </a:prstGeom>
        </p:spPr>
      </p:pic>
    </p:spTree>
    <p:extLst>
      <p:ext uri="{BB962C8B-B14F-4D97-AF65-F5344CB8AC3E}">
        <p14:creationId xmlns:p14="http://schemas.microsoft.com/office/powerpoint/2010/main" val="41288067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3726" y="249404"/>
            <a:ext cx="5950397" cy="3133876"/>
          </a:xfrm>
          <a:prstGeom prst="rect">
            <a:avLst/>
          </a:prstGeom>
        </p:spPr>
      </p:pic>
      <p:sp>
        <p:nvSpPr>
          <p:cNvPr id="3" name="Text Placeholder 2"/>
          <p:cNvSpPr>
            <a:spLocks noGrp="1"/>
          </p:cNvSpPr>
          <p:nvPr>
            <p:ph type="body" sz="quarter" idx="14"/>
          </p:nvPr>
        </p:nvSpPr>
        <p:spPr>
          <a:xfrm>
            <a:off x="245168" y="1238695"/>
            <a:ext cx="6496573" cy="3998704"/>
          </a:xfrm>
        </p:spPr>
        <p:txBody>
          <a:bodyPr/>
          <a:lstStyle/>
          <a:p>
            <a:pPr marL="285750" lvl="0" indent="-285750" algn="just">
              <a:buFont typeface="Wingdings" panose="05000000000000000000" pitchFamily="2" charset="2"/>
              <a:buChar char="v"/>
            </a:pPr>
            <a:r>
              <a:rPr lang="tr-TR" sz="2400" spc="0" dirty="0">
                <a:solidFill>
                  <a:prstClr val="black"/>
                </a:solidFill>
                <a:latin typeface="+mn-lt"/>
              </a:rPr>
              <a:t> </a:t>
            </a:r>
            <a:r>
              <a:rPr lang="tr-TR" sz="2400" b="1" spc="0" dirty="0">
                <a:solidFill>
                  <a:prstClr val="black"/>
                </a:solidFill>
                <a:latin typeface="+mn-lt"/>
              </a:rPr>
              <a:t>A </a:t>
            </a:r>
            <a:r>
              <a:rPr lang="tr-TR" sz="2400" b="1" spc="0" dirty="0" err="1" smtClean="0">
                <a:solidFill>
                  <a:prstClr val="black"/>
                </a:solidFill>
                <a:latin typeface="+mn-lt"/>
              </a:rPr>
              <a:t>group</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a:t>
            </a:r>
            <a:r>
              <a:rPr lang="tr-TR" sz="2400" spc="0" dirty="0">
                <a:solidFill>
                  <a:prstClr val="black"/>
                </a:solidFill>
                <a:latin typeface="+mn-lt"/>
              </a:rPr>
              <a:t> </a:t>
            </a:r>
            <a:r>
              <a:rPr lang="tr-TR" sz="2400" spc="0" dirty="0" err="1" smtClean="0">
                <a:solidFill>
                  <a:prstClr val="black"/>
                </a:solidFill>
                <a:latin typeface="+mn-lt"/>
              </a:rPr>
              <a:t>Chemical</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endParaRPr lang="tr-TR" sz="2400" spc="0" dirty="0">
              <a:solidFill>
                <a:prstClr val="black"/>
              </a:solidFill>
              <a:latin typeface="+mn-lt"/>
            </a:endParaRPr>
          </a:p>
          <a:p>
            <a:pPr marL="285750" lvl="0" indent="-285750" algn="just">
              <a:buFont typeface="Wingdings" panose="05000000000000000000" pitchFamily="2" charset="2"/>
              <a:buChar char="v"/>
            </a:pPr>
            <a:r>
              <a:rPr lang="tr-TR" sz="2400" b="1" spc="0" dirty="0">
                <a:solidFill>
                  <a:prstClr val="black"/>
                </a:solidFill>
                <a:latin typeface="+mn-lt"/>
              </a:rPr>
              <a:t>B </a:t>
            </a:r>
            <a:r>
              <a:rPr lang="tr-TR" sz="2400" b="1" spc="0" dirty="0" err="1" smtClean="0">
                <a:solidFill>
                  <a:prstClr val="black"/>
                </a:solidFill>
                <a:latin typeface="+mn-lt"/>
              </a:rPr>
              <a:t>group</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diseaases</a:t>
            </a:r>
            <a:r>
              <a:rPr lang="tr-TR" sz="2400" b="1" spc="0" dirty="0" smtClean="0">
                <a:solidFill>
                  <a:prstClr val="black"/>
                </a:solidFill>
                <a:latin typeface="+mn-lt"/>
              </a:rPr>
              <a:t>:</a:t>
            </a:r>
            <a:r>
              <a:rPr lang="tr-TR" sz="2400" spc="0" dirty="0">
                <a:solidFill>
                  <a:prstClr val="black"/>
                </a:solidFill>
                <a:latin typeface="+mn-lt"/>
              </a:rPr>
              <a:t> S</a:t>
            </a:r>
            <a:r>
              <a:rPr lang="tr-TR" sz="2400" spc="0" dirty="0" smtClean="0">
                <a:solidFill>
                  <a:prstClr val="black"/>
                </a:solidFill>
                <a:latin typeface="+mn-lt"/>
              </a:rPr>
              <a:t>kin </a:t>
            </a:r>
            <a:r>
              <a:rPr lang="tr-TR" sz="2400" spc="0" dirty="0" err="1" smtClean="0">
                <a:solidFill>
                  <a:prstClr val="black"/>
                </a:solidFill>
                <a:latin typeface="+mn-lt"/>
              </a:rPr>
              <a:t>cancer</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other</a:t>
            </a:r>
            <a:r>
              <a:rPr lang="tr-TR" sz="2400" spc="0" dirty="0" smtClean="0">
                <a:solidFill>
                  <a:prstClr val="black"/>
                </a:solidFill>
                <a:latin typeface="+mn-lt"/>
              </a:rPr>
              <a:t> </a:t>
            </a:r>
            <a:r>
              <a:rPr lang="tr-TR" sz="2400" spc="0" dirty="0" err="1" smtClean="0">
                <a:solidFill>
                  <a:prstClr val="black"/>
                </a:solidFill>
                <a:latin typeface="+mn-lt"/>
              </a:rPr>
              <a:t>dermatologic</a:t>
            </a:r>
            <a:r>
              <a:rPr lang="tr-TR" sz="2400" spc="0" dirty="0" smtClean="0">
                <a:solidFill>
                  <a:prstClr val="black"/>
                </a:solidFill>
                <a:latin typeface="+mn-lt"/>
              </a:rPr>
              <a:t> </a:t>
            </a:r>
            <a:r>
              <a:rPr lang="tr-TR" sz="2400" spc="0" dirty="0" err="1" smtClean="0">
                <a:solidFill>
                  <a:prstClr val="black"/>
                </a:solidFill>
                <a:latin typeface="+mn-lt"/>
              </a:rPr>
              <a:t>diseases</a:t>
            </a:r>
            <a:endParaRPr lang="tr-TR" sz="2400" spc="0" dirty="0">
              <a:solidFill>
                <a:prstClr val="black"/>
              </a:solidFill>
              <a:latin typeface="+mn-lt"/>
            </a:endParaRPr>
          </a:p>
          <a:p>
            <a:pPr marL="285750" lvl="0" indent="-285750" algn="just">
              <a:buFont typeface="Wingdings" panose="05000000000000000000" pitchFamily="2" charset="2"/>
              <a:buChar char="v"/>
            </a:pPr>
            <a:r>
              <a:rPr lang="tr-TR" sz="2400" b="1" spc="0" dirty="0">
                <a:solidFill>
                  <a:prstClr val="black"/>
                </a:solidFill>
                <a:latin typeface="+mn-lt"/>
              </a:rPr>
              <a:t>C </a:t>
            </a:r>
            <a:r>
              <a:rPr lang="tr-TR" sz="2400" b="1" spc="0" dirty="0" err="1" smtClean="0">
                <a:solidFill>
                  <a:prstClr val="black"/>
                </a:solidFill>
                <a:latin typeface="+mn-lt"/>
              </a:rPr>
              <a:t>group</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a:t>
            </a:r>
            <a:r>
              <a:rPr lang="tr-TR" sz="2400" spc="0" dirty="0">
                <a:solidFill>
                  <a:prstClr val="black"/>
                </a:solidFill>
                <a:latin typeface="+mn-lt"/>
              </a:rPr>
              <a:t> </a:t>
            </a:r>
            <a:r>
              <a:rPr lang="tr-TR" sz="2400" spc="0" dirty="0" err="1" smtClean="0">
                <a:solidFill>
                  <a:prstClr val="black"/>
                </a:solidFill>
                <a:latin typeface="+mn-lt"/>
              </a:rPr>
              <a:t>Pneumoconioses</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other</a:t>
            </a:r>
            <a:r>
              <a:rPr lang="tr-TR" sz="2400" spc="0" dirty="0" smtClean="0">
                <a:solidFill>
                  <a:prstClr val="black"/>
                </a:solidFill>
                <a:latin typeface="+mn-lt"/>
              </a:rPr>
              <a:t> </a:t>
            </a:r>
            <a:r>
              <a:rPr lang="tr-TR" sz="2400" spc="0" dirty="0" err="1" smtClean="0">
                <a:solidFill>
                  <a:prstClr val="black"/>
                </a:solidFill>
                <a:latin typeface="+mn-lt"/>
              </a:rPr>
              <a:t>respiratory</a:t>
            </a:r>
            <a:r>
              <a:rPr lang="tr-TR" sz="2400" spc="0" dirty="0" smtClean="0">
                <a:solidFill>
                  <a:prstClr val="black"/>
                </a:solidFill>
                <a:latin typeface="+mn-lt"/>
              </a:rPr>
              <a:t> </a:t>
            </a:r>
            <a:r>
              <a:rPr lang="tr-TR" sz="2400" spc="0" dirty="0" err="1" smtClean="0">
                <a:solidFill>
                  <a:prstClr val="black"/>
                </a:solidFill>
                <a:latin typeface="+mn-lt"/>
              </a:rPr>
              <a:t>diseases</a:t>
            </a:r>
            <a:endParaRPr lang="tr-TR" sz="2400" spc="0" dirty="0">
              <a:solidFill>
                <a:prstClr val="black"/>
              </a:solidFill>
              <a:latin typeface="+mn-lt"/>
            </a:endParaRPr>
          </a:p>
          <a:p>
            <a:pPr marL="285750" lvl="0" indent="-285750" algn="just">
              <a:buFont typeface="Wingdings" panose="05000000000000000000" pitchFamily="2" charset="2"/>
              <a:buChar char="v"/>
            </a:pPr>
            <a:r>
              <a:rPr lang="tr-TR" sz="2400" b="1" spc="0" dirty="0">
                <a:solidFill>
                  <a:prstClr val="black"/>
                </a:solidFill>
                <a:latin typeface="+mn-lt"/>
              </a:rPr>
              <a:t>D </a:t>
            </a:r>
            <a:r>
              <a:rPr lang="tr-TR" sz="2400" b="1" spc="0" dirty="0" err="1" smtClean="0">
                <a:solidFill>
                  <a:prstClr val="black"/>
                </a:solidFill>
                <a:latin typeface="+mn-lt"/>
              </a:rPr>
              <a:t>group</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a:t>
            </a:r>
            <a:r>
              <a:rPr lang="tr-TR" sz="2400" spc="0" dirty="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infection</a:t>
            </a:r>
            <a:r>
              <a:rPr lang="tr-TR" sz="2400" spc="0" dirty="0" smtClean="0">
                <a:solidFill>
                  <a:prstClr val="black"/>
                </a:solidFill>
                <a:latin typeface="+mn-lt"/>
              </a:rPr>
              <a:t> </a:t>
            </a:r>
            <a:r>
              <a:rPr lang="tr-TR" sz="2400" spc="0" dirty="0" err="1" smtClean="0">
                <a:solidFill>
                  <a:prstClr val="black"/>
                </a:solidFill>
                <a:latin typeface="+mn-lt"/>
              </a:rPr>
              <a:t>diseases</a:t>
            </a:r>
            <a:endParaRPr lang="tr-TR" sz="2400" spc="0" dirty="0">
              <a:solidFill>
                <a:prstClr val="black"/>
              </a:solidFill>
              <a:latin typeface="+mn-lt"/>
            </a:endParaRPr>
          </a:p>
          <a:p>
            <a:pPr marL="285750" lvl="0" indent="-285750" algn="just">
              <a:buFont typeface="Wingdings" panose="05000000000000000000" pitchFamily="2" charset="2"/>
              <a:buChar char="v"/>
            </a:pPr>
            <a:r>
              <a:rPr lang="tr-TR" sz="2400" b="1" spc="0" dirty="0" smtClean="0">
                <a:solidFill>
                  <a:prstClr val="black"/>
                </a:solidFill>
                <a:latin typeface="+mn-lt"/>
              </a:rPr>
              <a:t>E </a:t>
            </a:r>
            <a:r>
              <a:rPr lang="tr-TR" sz="2400" b="1" spc="0" dirty="0" err="1" smtClean="0">
                <a:solidFill>
                  <a:prstClr val="black"/>
                </a:solidFill>
                <a:latin typeface="+mn-lt"/>
              </a:rPr>
              <a:t>group</a:t>
            </a:r>
            <a:r>
              <a:rPr lang="tr-TR" sz="2400" b="1" spc="0" dirty="0" smtClean="0">
                <a:solidFill>
                  <a:prstClr val="black"/>
                </a:solidFill>
                <a:latin typeface="+mn-lt"/>
              </a:rPr>
              <a:t> </a:t>
            </a:r>
            <a:r>
              <a:rPr lang="tr-TR" sz="2400" b="1" spc="0" dirty="0" err="1" smtClean="0">
                <a:solidFill>
                  <a:prstClr val="black"/>
                </a:solidFill>
                <a:latin typeface="+mn-lt"/>
              </a:rPr>
              <a:t>occupational</a:t>
            </a:r>
            <a:r>
              <a:rPr lang="tr-TR" sz="2400" b="1" spc="0" dirty="0" smtClean="0">
                <a:solidFill>
                  <a:prstClr val="black"/>
                </a:solidFill>
                <a:latin typeface="+mn-lt"/>
              </a:rPr>
              <a:t> </a:t>
            </a:r>
            <a:r>
              <a:rPr lang="tr-TR" sz="2400" b="1" spc="0" dirty="0" err="1" smtClean="0">
                <a:solidFill>
                  <a:prstClr val="black"/>
                </a:solidFill>
                <a:latin typeface="+mn-lt"/>
              </a:rPr>
              <a:t>diseases</a:t>
            </a:r>
            <a:r>
              <a:rPr lang="tr-TR" sz="2400" b="1" spc="0" dirty="0" smtClean="0">
                <a:solidFill>
                  <a:prstClr val="black"/>
                </a:solidFill>
                <a:latin typeface="+mn-lt"/>
              </a:rPr>
              <a:t>:</a:t>
            </a:r>
            <a:r>
              <a:rPr lang="tr-TR" sz="2400" spc="0" dirty="0">
                <a:solidFill>
                  <a:prstClr val="black"/>
                </a:solidFill>
                <a:latin typeface="+mn-lt"/>
              </a:rPr>
              <a:t> </a:t>
            </a:r>
            <a:r>
              <a:rPr lang="tr-TR" sz="2400" spc="0" dirty="0" err="1" smtClean="0">
                <a:solidFill>
                  <a:prstClr val="black"/>
                </a:solidFill>
                <a:latin typeface="+mn-lt"/>
              </a:rPr>
              <a:t>Physical</a:t>
            </a:r>
            <a:r>
              <a:rPr lang="tr-TR" sz="2400" spc="0" dirty="0" smtClean="0">
                <a:solidFill>
                  <a:prstClr val="black"/>
                </a:solidFill>
                <a:latin typeface="+mn-lt"/>
              </a:rPr>
              <a:t> </a:t>
            </a:r>
            <a:r>
              <a:rPr lang="tr-TR" sz="2400" spc="0" dirty="0" err="1" smtClean="0">
                <a:solidFill>
                  <a:prstClr val="black"/>
                </a:solidFill>
                <a:latin typeface="+mn-lt"/>
              </a:rPr>
              <a:t>occupational</a:t>
            </a:r>
            <a:r>
              <a:rPr lang="tr-TR" sz="2400" spc="0" dirty="0" smtClean="0">
                <a:solidFill>
                  <a:prstClr val="black"/>
                </a:solidFill>
                <a:latin typeface="+mn-lt"/>
              </a:rPr>
              <a:t> </a:t>
            </a:r>
            <a:r>
              <a:rPr lang="tr-TR" sz="2400" spc="0" dirty="0" err="1" smtClean="0">
                <a:solidFill>
                  <a:prstClr val="black"/>
                </a:solidFill>
                <a:latin typeface="+mn-lt"/>
              </a:rPr>
              <a:t>diseases</a:t>
            </a:r>
            <a:endParaRPr lang="tr-TR" sz="2400" spc="0" dirty="0">
              <a:solidFill>
                <a:prstClr val="black"/>
              </a:solidFill>
              <a:effectLst>
                <a:outerShdw blurRad="38100" dist="38100" dir="2700000" algn="tl">
                  <a:srgbClr val="000000">
                    <a:alpha val="43137"/>
                  </a:srgbClr>
                </a:outerShdw>
              </a:effectLst>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a:t>
            </a:r>
            <a:r>
              <a:rPr lang="tr-TR" sz="4800" dirty="0" smtClean="0">
                <a:solidFill>
                  <a:schemeClr val="accent3">
                    <a:lumMod val="50000"/>
                  </a:schemeClr>
                </a:solidFill>
              </a:rPr>
              <a:t> </a:t>
            </a:r>
            <a:r>
              <a:rPr lang="tr-TR" sz="4800" dirty="0" err="1" smtClean="0">
                <a:solidFill>
                  <a:schemeClr val="accent3">
                    <a:lumMod val="50000"/>
                  </a:schemeClr>
                </a:solidFill>
              </a:rPr>
              <a:t>Subgroups</a:t>
            </a:r>
            <a:endParaRPr lang="tr-TR" sz="4800" dirty="0">
              <a:solidFill>
                <a:schemeClr val="accent3">
                  <a:lumMod val="50000"/>
                </a:schemeClr>
              </a:solidFill>
            </a:endParaRPr>
          </a:p>
        </p:txBody>
      </p:sp>
    </p:spTree>
    <p:extLst>
      <p:ext uri="{BB962C8B-B14F-4D97-AF65-F5344CB8AC3E}">
        <p14:creationId xmlns:p14="http://schemas.microsoft.com/office/powerpoint/2010/main" val="4014930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7006712" cy="3998704"/>
          </a:xfrm>
        </p:spPr>
        <p:txBody>
          <a:bodyPr/>
          <a:lstStyle/>
          <a:p>
            <a:pPr marL="457200" lvl="0" indent="-457200" algn="just">
              <a:buFont typeface="+mj-lt"/>
              <a:buAutoNum type="arabicParenR"/>
            </a:pPr>
            <a:r>
              <a:rPr lang="tr-TR" sz="2400" spc="0" dirty="0" err="1" smtClean="0">
                <a:solidFill>
                  <a:prstClr val="black"/>
                </a:solidFill>
                <a:latin typeface="+mn-lt"/>
              </a:rPr>
              <a:t>Chemical</a:t>
            </a:r>
            <a:r>
              <a:rPr lang="tr-TR" sz="2400" spc="0" dirty="0" smtClean="0">
                <a:solidFill>
                  <a:prstClr val="black"/>
                </a:solidFill>
                <a:latin typeface="+mn-lt"/>
              </a:rPr>
              <a:t> </a:t>
            </a:r>
            <a:r>
              <a:rPr lang="tr-TR" sz="2400" spc="0" dirty="0" err="1" smtClean="0">
                <a:solidFill>
                  <a:prstClr val="black"/>
                </a:solidFill>
                <a:latin typeface="+mn-lt"/>
              </a:rPr>
              <a:t>causes</a:t>
            </a:r>
            <a:r>
              <a:rPr lang="tr-TR" sz="2400" spc="0" dirty="0" smtClean="0">
                <a:solidFill>
                  <a:prstClr val="black"/>
                </a:solidFill>
                <a:latin typeface="+mn-lt"/>
              </a:rPr>
              <a:t>: </a:t>
            </a:r>
            <a:r>
              <a:rPr lang="tr-TR" sz="2400" spc="0" dirty="0" err="1" smtClean="0">
                <a:solidFill>
                  <a:prstClr val="black"/>
                </a:solidFill>
                <a:latin typeface="+mn-lt"/>
              </a:rPr>
              <a:t>Heavy</a:t>
            </a:r>
            <a:r>
              <a:rPr lang="tr-TR" sz="2400" spc="0" dirty="0" smtClean="0">
                <a:solidFill>
                  <a:prstClr val="black"/>
                </a:solidFill>
                <a:latin typeface="+mn-lt"/>
              </a:rPr>
              <a:t> </a:t>
            </a:r>
            <a:r>
              <a:rPr lang="tr-TR" sz="2400" spc="0" dirty="0" err="1" smtClean="0">
                <a:solidFill>
                  <a:prstClr val="black"/>
                </a:solidFill>
                <a:latin typeface="+mn-lt"/>
              </a:rPr>
              <a:t>metals</a:t>
            </a:r>
            <a:r>
              <a:rPr lang="tr-TR" sz="2400" spc="0" dirty="0" smtClean="0">
                <a:solidFill>
                  <a:prstClr val="black"/>
                </a:solidFill>
                <a:latin typeface="+mn-lt"/>
              </a:rPr>
              <a:t>, </a:t>
            </a:r>
            <a:r>
              <a:rPr lang="tr-TR" sz="2400" spc="0" dirty="0" err="1" smtClean="0">
                <a:solidFill>
                  <a:prstClr val="black"/>
                </a:solidFill>
                <a:latin typeface="+mn-lt"/>
              </a:rPr>
              <a:t>gases</a:t>
            </a:r>
            <a:r>
              <a:rPr lang="tr-TR" sz="2400" spc="0" dirty="0" smtClean="0">
                <a:solidFill>
                  <a:prstClr val="black"/>
                </a:solidFill>
                <a:latin typeface="+mn-lt"/>
              </a:rPr>
              <a:t>, </a:t>
            </a:r>
            <a:r>
              <a:rPr lang="tr-TR" sz="2400" spc="0" dirty="0" err="1" smtClean="0">
                <a:solidFill>
                  <a:prstClr val="black"/>
                </a:solidFill>
                <a:latin typeface="+mn-lt"/>
              </a:rPr>
              <a:t>solvents</a:t>
            </a:r>
            <a:endParaRPr lang="tr-TR" sz="2400" spc="0" dirty="0">
              <a:solidFill>
                <a:prstClr val="black"/>
              </a:solidFill>
              <a:latin typeface="+mn-lt"/>
            </a:endParaRPr>
          </a:p>
          <a:p>
            <a:pPr marL="457200" lvl="0" indent="-457200" algn="just">
              <a:buFont typeface="+mj-lt"/>
              <a:buAutoNum type="arabicParenR"/>
            </a:pPr>
            <a:r>
              <a:rPr lang="tr-TR" sz="2400" spc="0" dirty="0" err="1" smtClean="0">
                <a:solidFill>
                  <a:prstClr val="black"/>
                </a:solidFill>
                <a:latin typeface="+mn-lt"/>
              </a:rPr>
              <a:t>Physical</a:t>
            </a:r>
            <a:r>
              <a:rPr lang="tr-TR" sz="2400" spc="0" dirty="0" smtClean="0">
                <a:solidFill>
                  <a:prstClr val="black"/>
                </a:solidFill>
                <a:latin typeface="+mn-lt"/>
              </a:rPr>
              <a:t> </a:t>
            </a:r>
            <a:r>
              <a:rPr lang="tr-TR" sz="2400" spc="0" dirty="0" err="1" smtClean="0">
                <a:solidFill>
                  <a:prstClr val="black"/>
                </a:solidFill>
                <a:latin typeface="+mn-lt"/>
              </a:rPr>
              <a:t>causes</a:t>
            </a:r>
            <a:r>
              <a:rPr lang="tr-TR" sz="2400" spc="0" dirty="0" smtClean="0">
                <a:solidFill>
                  <a:prstClr val="black"/>
                </a:solidFill>
                <a:latin typeface="+mn-lt"/>
              </a:rPr>
              <a:t>: </a:t>
            </a:r>
            <a:r>
              <a:rPr lang="tr-TR" sz="2400" spc="0" dirty="0" err="1" smtClean="0">
                <a:solidFill>
                  <a:prstClr val="black"/>
                </a:solidFill>
                <a:latin typeface="+mn-lt"/>
              </a:rPr>
              <a:t>noise</a:t>
            </a:r>
            <a:r>
              <a:rPr lang="tr-TR" sz="2400" spc="0" dirty="0" smtClean="0">
                <a:solidFill>
                  <a:prstClr val="black"/>
                </a:solidFill>
                <a:latin typeface="+mn-lt"/>
              </a:rPr>
              <a:t> </a:t>
            </a:r>
            <a:r>
              <a:rPr lang="tr-TR" sz="2400" spc="0" dirty="0" err="1" smtClean="0">
                <a:solidFill>
                  <a:prstClr val="black"/>
                </a:solidFill>
                <a:latin typeface="+mn-lt"/>
              </a:rPr>
              <a:t>and</a:t>
            </a:r>
            <a:r>
              <a:rPr lang="tr-TR" sz="2400" spc="0" dirty="0" smtClean="0">
                <a:solidFill>
                  <a:prstClr val="black"/>
                </a:solidFill>
                <a:latin typeface="+mn-lt"/>
              </a:rPr>
              <a:t> </a:t>
            </a:r>
            <a:r>
              <a:rPr lang="tr-TR" sz="2400" spc="0" dirty="0" err="1" smtClean="0">
                <a:solidFill>
                  <a:prstClr val="black"/>
                </a:solidFill>
                <a:latin typeface="+mn-lt"/>
              </a:rPr>
              <a:t>vibration</a:t>
            </a:r>
            <a:r>
              <a:rPr lang="tr-TR" sz="2400" spc="0" dirty="0" smtClean="0">
                <a:solidFill>
                  <a:prstClr val="black"/>
                </a:solidFill>
                <a:latin typeface="+mn-lt"/>
              </a:rPr>
              <a:t>, </a:t>
            </a:r>
            <a:r>
              <a:rPr lang="tr-TR" sz="2400" spc="0" dirty="0" err="1" smtClean="0">
                <a:solidFill>
                  <a:prstClr val="black"/>
                </a:solidFill>
                <a:latin typeface="+mn-lt"/>
              </a:rPr>
              <a:t>high</a:t>
            </a:r>
            <a:r>
              <a:rPr lang="tr-TR" sz="2400" spc="0" dirty="0" smtClean="0">
                <a:solidFill>
                  <a:prstClr val="black"/>
                </a:solidFill>
                <a:latin typeface="+mn-lt"/>
              </a:rPr>
              <a:t>/</a:t>
            </a:r>
            <a:r>
              <a:rPr lang="tr-TR" sz="2400" spc="0" dirty="0" err="1" smtClean="0">
                <a:solidFill>
                  <a:prstClr val="black"/>
                </a:solidFill>
                <a:latin typeface="+mn-lt"/>
              </a:rPr>
              <a:t>low</a:t>
            </a:r>
            <a:r>
              <a:rPr lang="tr-TR" sz="2400" spc="0" dirty="0" smtClean="0">
                <a:solidFill>
                  <a:prstClr val="black"/>
                </a:solidFill>
                <a:latin typeface="+mn-lt"/>
              </a:rPr>
              <a:t> </a:t>
            </a:r>
            <a:r>
              <a:rPr lang="tr-TR" sz="2400" spc="0" dirty="0" err="1" smtClean="0">
                <a:solidFill>
                  <a:prstClr val="black"/>
                </a:solidFill>
                <a:latin typeface="+mn-lt"/>
              </a:rPr>
              <a:t>pressure</a:t>
            </a:r>
            <a:r>
              <a:rPr lang="tr-TR" sz="2400" spc="0" dirty="0" smtClean="0">
                <a:solidFill>
                  <a:prstClr val="black"/>
                </a:solidFill>
                <a:latin typeface="+mn-lt"/>
              </a:rPr>
              <a:t>, </a:t>
            </a:r>
            <a:r>
              <a:rPr lang="tr-TR" sz="2400" spc="0" dirty="0" err="1" smtClean="0">
                <a:solidFill>
                  <a:prstClr val="black"/>
                </a:solidFill>
                <a:latin typeface="+mn-lt"/>
              </a:rPr>
              <a:t>cold</a:t>
            </a:r>
            <a:r>
              <a:rPr lang="tr-TR" sz="2400" spc="0" dirty="0" smtClean="0">
                <a:solidFill>
                  <a:prstClr val="black"/>
                </a:solidFill>
                <a:latin typeface="+mn-lt"/>
              </a:rPr>
              <a:t>/hot, </a:t>
            </a:r>
            <a:r>
              <a:rPr lang="tr-TR" sz="2400" spc="0" dirty="0" err="1" smtClean="0">
                <a:solidFill>
                  <a:prstClr val="black"/>
                </a:solidFill>
                <a:latin typeface="+mn-lt"/>
              </a:rPr>
              <a:t>dust</a:t>
            </a:r>
            <a:r>
              <a:rPr lang="tr-TR" sz="2400" spc="0" dirty="0" smtClean="0">
                <a:solidFill>
                  <a:prstClr val="black"/>
                </a:solidFill>
                <a:latin typeface="+mn-lt"/>
              </a:rPr>
              <a:t>, </a:t>
            </a:r>
            <a:r>
              <a:rPr lang="tr-TR" sz="2400" spc="0" dirty="0" err="1" smtClean="0">
                <a:solidFill>
                  <a:prstClr val="black"/>
                </a:solidFill>
                <a:latin typeface="+mn-lt"/>
              </a:rPr>
              <a:t>radiation</a:t>
            </a:r>
            <a:endParaRPr lang="tr-TR" sz="2400" spc="0" dirty="0">
              <a:solidFill>
                <a:prstClr val="black"/>
              </a:solidFill>
              <a:latin typeface="+mn-lt"/>
            </a:endParaRPr>
          </a:p>
          <a:p>
            <a:pPr marL="457200" lvl="0" indent="-457200" algn="just">
              <a:buFont typeface="+mj-lt"/>
              <a:buAutoNum type="arabicParenR"/>
            </a:pPr>
            <a:r>
              <a:rPr lang="tr-TR" sz="2400" spc="0" dirty="0" err="1" smtClean="0">
                <a:solidFill>
                  <a:prstClr val="black"/>
                </a:solidFill>
                <a:latin typeface="+mn-lt"/>
              </a:rPr>
              <a:t>Biologic</a:t>
            </a:r>
            <a:r>
              <a:rPr lang="tr-TR" sz="2400" spc="0" dirty="0" smtClean="0">
                <a:solidFill>
                  <a:prstClr val="black"/>
                </a:solidFill>
                <a:latin typeface="+mn-lt"/>
              </a:rPr>
              <a:t> </a:t>
            </a:r>
            <a:r>
              <a:rPr lang="tr-TR" sz="2400" spc="0" dirty="0" err="1" smtClean="0">
                <a:solidFill>
                  <a:prstClr val="black"/>
                </a:solidFill>
                <a:latin typeface="+mn-lt"/>
              </a:rPr>
              <a:t>causes</a:t>
            </a:r>
            <a:r>
              <a:rPr lang="tr-TR" sz="2400" spc="0" dirty="0" smtClean="0">
                <a:solidFill>
                  <a:prstClr val="black"/>
                </a:solidFill>
                <a:latin typeface="+mn-lt"/>
              </a:rPr>
              <a:t>: </a:t>
            </a:r>
            <a:r>
              <a:rPr lang="tr-TR" sz="2400" spc="0" dirty="0" err="1" smtClean="0">
                <a:solidFill>
                  <a:prstClr val="black"/>
                </a:solidFill>
                <a:latin typeface="+mn-lt"/>
              </a:rPr>
              <a:t>bacteria</a:t>
            </a:r>
            <a:r>
              <a:rPr lang="tr-TR" sz="2400" spc="0" dirty="0" smtClean="0">
                <a:solidFill>
                  <a:prstClr val="black"/>
                </a:solidFill>
                <a:latin typeface="+mn-lt"/>
              </a:rPr>
              <a:t>, </a:t>
            </a:r>
            <a:r>
              <a:rPr lang="tr-TR" sz="2400" spc="0" dirty="0" err="1" smtClean="0">
                <a:solidFill>
                  <a:prstClr val="black"/>
                </a:solidFill>
                <a:latin typeface="+mn-lt"/>
              </a:rPr>
              <a:t>viruses</a:t>
            </a:r>
            <a:r>
              <a:rPr lang="tr-TR" sz="2400" spc="0" dirty="0" smtClean="0">
                <a:solidFill>
                  <a:prstClr val="black"/>
                </a:solidFill>
                <a:latin typeface="+mn-lt"/>
              </a:rPr>
              <a:t>, </a:t>
            </a:r>
            <a:r>
              <a:rPr lang="tr-TR" sz="2400" spc="0" dirty="0" err="1" smtClean="0">
                <a:solidFill>
                  <a:prstClr val="black"/>
                </a:solidFill>
                <a:latin typeface="+mn-lt"/>
              </a:rPr>
              <a:t>fungi</a:t>
            </a:r>
            <a:endParaRPr lang="tr-TR" sz="2400" spc="0" dirty="0">
              <a:solidFill>
                <a:prstClr val="black"/>
              </a:solidFill>
              <a:latin typeface="+mn-lt"/>
            </a:endParaRPr>
          </a:p>
          <a:p>
            <a:pPr marL="457200" lvl="0" indent="-457200" algn="just">
              <a:buFont typeface="+mj-lt"/>
              <a:buAutoNum type="arabicParenR"/>
            </a:pPr>
            <a:r>
              <a:rPr lang="tr-TR" sz="2400" spc="0" dirty="0" err="1" smtClean="0">
                <a:solidFill>
                  <a:prstClr val="black"/>
                </a:solidFill>
                <a:latin typeface="+mn-lt"/>
              </a:rPr>
              <a:t>Psychosocial</a:t>
            </a:r>
            <a:r>
              <a:rPr lang="tr-TR" sz="2400" spc="0" dirty="0" smtClean="0">
                <a:solidFill>
                  <a:prstClr val="black"/>
                </a:solidFill>
                <a:latin typeface="+mn-lt"/>
              </a:rPr>
              <a:t> </a:t>
            </a:r>
            <a:r>
              <a:rPr lang="tr-TR" sz="2400" spc="0" dirty="0" err="1" smtClean="0">
                <a:solidFill>
                  <a:prstClr val="black"/>
                </a:solidFill>
                <a:latin typeface="+mn-lt"/>
              </a:rPr>
              <a:t>causes</a:t>
            </a:r>
            <a:endParaRPr lang="tr-TR" sz="2400" spc="0" dirty="0">
              <a:solidFill>
                <a:prstClr val="black"/>
              </a:solidFill>
              <a:latin typeface="+mn-lt"/>
            </a:endParaRPr>
          </a:p>
          <a:p>
            <a:pPr marL="457200" lvl="0" indent="-457200" algn="just">
              <a:buFont typeface="+mj-lt"/>
              <a:buAutoNum type="arabicParenR"/>
            </a:pPr>
            <a:r>
              <a:rPr lang="tr-TR" sz="2400" spc="0" dirty="0" err="1" smtClean="0">
                <a:solidFill>
                  <a:prstClr val="black"/>
                </a:solidFill>
                <a:latin typeface="+mn-lt"/>
              </a:rPr>
              <a:t>Ergonomic</a:t>
            </a:r>
            <a:r>
              <a:rPr lang="tr-TR" sz="2400" spc="0" dirty="0" smtClean="0">
                <a:solidFill>
                  <a:prstClr val="black"/>
                </a:solidFill>
                <a:latin typeface="+mn-lt"/>
              </a:rPr>
              <a:t> </a:t>
            </a:r>
            <a:r>
              <a:rPr lang="tr-TR" sz="2400" spc="0" dirty="0" err="1" smtClean="0">
                <a:solidFill>
                  <a:prstClr val="black"/>
                </a:solidFill>
                <a:latin typeface="+mn-lt"/>
              </a:rPr>
              <a:t>causes</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err="1" smtClean="0">
                <a:solidFill>
                  <a:schemeClr val="accent3">
                    <a:lumMod val="50000"/>
                  </a:schemeClr>
                </a:solidFill>
              </a:rPr>
              <a:t>The</a:t>
            </a:r>
            <a:r>
              <a:rPr lang="tr-TR" sz="4800" dirty="0" smtClean="0">
                <a:solidFill>
                  <a:schemeClr val="accent3">
                    <a:lumMod val="50000"/>
                  </a:schemeClr>
                </a:solidFill>
              </a:rPr>
              <a:t> </a:t>
            </a:r>
            <a:r>
              <a:rPr lang="tr-TR" sz="4800" dirty="0" err="1" smtClean="0">
                <a:solidFill>
                  <a:schemeClr val="accent3">
                    <a:lumMod val="50000"/>
                  </a:schemeClr>
                </a:solidFill>
              </a:rPr>
              <a:t>Causes</a:t>
            </a:r>
            <a:r>
              <a:rPr lang="tr-TR" sz="4800" dirty="0" smtClean="0">
                <a:solidFill>
                  <a:schemeClr val="accent3">
                    <a:lumMod val="50000"/>
                  </a:schemeClr>
                </a:solidFill>
              </a:rPr>
              <a:t> of </a:t>
            </a:r>
            <a:r>
              <a:rPr lang="tr-TR" sz="4800" dirty="0" err="1" smtClean="0">
                <a:solidFill>
                  <a:schemeClr val="accent3">
                    <a:lumMod val="50000"/>
                  </a:schemeClr>
                </a:solidFill>
              </a:rPr>
              <a:t>Occupational</a:t>
            </a:r>
            <a:r>
              <a:rPr lang="tr-TR" sz="4800" dirty="0" smtClean="0">
                <a:solidFill>
                  <a:schemeClr val="accent3">
                    <a:lumMod val="50000"/>
                  </a:schemeClr>
                </a:solidFill>
              </a:rPr>
              <a:t> </a:t>
            </a:r>
            <a:r>
              <a:rPr lang="tr-TR" sz="4800" dirty="0" err="1" smtClean="0">
                <a:solidFill>
                  <a:schemeClr val="accent3">
                    <a:lumMod val="50000"/>
                  </a:schemeClr>
                </a:solidFill>
              </a:rPr>
              <a:t>Diseases</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58615" y="4036274"/>
            <a:ext cx="6972364" cy="2563367"/>
          </a:xfrm>
          <a:prstGeom prst="rect">
            <a:avLst/>
          </a:prstGeom>
        </p:spPr>
      </p:pic>
    </p:spTree>
    <p:extLst>
      <p:ext uri="{BB962C8B-B14F-4D97-AF65-F5344CB8AC3E}">
        <p14:creationId xmlns:p14="http://schemas.microsoft.com/office/powerpoint/2010/main" val="30655360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2815</TotalTime>
  <Words>4938</Words>
  <Application>Microsoft Office PowerPoint</Application>
  <PresentationFormat>Özel</PresentationFormat>
  <Paragraphs>518</Paragraphs>
  <Slides>70</Slides>
  <Notes>0</Notes>
  <HiddenSlides>0</HiddenSlides>
  <MMClips>0</MMClips>
  <ScaleCrop>false</ScaleCrop>
  <HeadingPairs>
    <vt:vector size="4" baseType="variant">
      <vt:variant>
        <vt:lpstr>Tema</vt:lpstr>
      </vt:variant>
      <vt:variant>
        <vt:i4>1</vt:i4>
      </vt:variant>
      <vt:variant>
        <vt:lpstr>Slayt Başlıkları</vt:lpstr>
      </vt:variant>
      <vt:variant>
        <vt:i4>70</vt:i4>
      </vt:variant>
    </vt:vector>
  </HeadingPairs>
  <TitlesOfParts>
    <vt:vector size="71"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Kaixer Group</dc:creator>
  <cp:lastModifiedBy>SONY</cp:lastModifiedBy>
  <cp:revision>271</cp:revision>
  <dcterms:created xsi:type="dcterms:W3CDTF">2013-11-05T16:54:03Z</dcterms:created>
  <dcterms:modified xsi:type="dcterms:W3CDTF">2022-02-14T17:22:10Z</dcterms:modified>
</cp:coreProperties>
</file>